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4" r:id="rId4"/>
    <p:sldMasterId id="2147483719" r:id="rId5"/>
    <p:sldMasterId id="2147483678" r:id="rId6"/>
    <p:sldMasterId id="2147483722" r:id="rId7"/>
  </p:sldMasterIdLst>
  <p:notesMasterIdLst>
    <p:notesMasterId r:id="rId21"/>
  </p:notesMasterIdLst>
  <p:handoutMasterIdLst>
    <p:handoutMasterId r:id="rId22"/>
  </p:handoutMasterIdLst>
  <p:sldIdLst>
    <p:sldId id="266" r:id="rId8"/>
    <p:sldId id="276" r:id="rId9"/>
    <p:sldId id="306" r:id="rId10"/>
    <p:sldId id="300" r:id="rId11"/>
    <p:sldId id="301" r:id="rId12"/>
    <p:sldId id="305" r:id="rId13"/>
    <p:sldId id="303" r:id="rId14"/>
    <p:sldId id="277" r:id="rId15"/>
    <p:sldId id="304" r:id="rId16"/>
    <p:sldId id="286" r:id="rId17"/>
    <p:sldId id="288" r:id="rId18"/>
    <p:sldId id="290" r:id="rId19"/>
    <p:sldId id="265" r:id="rId20"/>
  </p:sldIdLst>
  <p:sldSz cx="7200900" cy="5400675"/>
  <p:notesSz cx="6858000" cy="9144000"/>
  <p:embeddedFontLst>
    <p:embeddedFont>
      <p:font typeface="Arial Narrow" pitchFamily="34"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a:defRPr lang="ru-RU"/>
    </a:defPPr>
    <a:lvl1pPr marL="0" algn="l" defTabSz="720090" rtl="0" eaLnBrk="1" latinLnBrk="0" hangingPunct="1">
      <a:defRPr sz="1400" kern="1200">
        <a:solidFill>
          <a:schemeClr val="tx1"/>
        </a:solidFill>
        <a:latin typeface="+mn-lt"/>
        <a:ea typeface="+mn-ea"/>
        <a:cs typeface="+mn-cs"/>
      </a:defRPr>
    </a:lvl1pPr>
    <a:lvl2pPr marL="360045" algn="l" defTabSz="720090" rtl="0" eaLnBrk="1" latinLnBrk="0" hangingPunct="1">
      <a:defRPr sz="1400" kern="1200">
        <a:solidFill>
          <a:schemeClr val="tx1"/>
        </a:solidFill>
        <a:latin typeface="+mn-lt"/>
        <a:ea typeface="+mn-ea"/>
        <a:cs typeface="+mn-cs"/>
      </a:defRPr>
    </a:lvl2pPr>
    <a:lvl3pPr marL="720090" algn="l" defTabSz="720090" rtl="0" eaLnBrk="1" latinLnBrk="0" hangingPunct="1">
      <a:defRPr sz="1400" kern="1200">
        <a:solidFill>
          <a:schemeClr val="tx1"/>
        </a:solidFill>
        <a:latin typeface="+mn-lt"/>
        <a:ea typeface="+mn-ea"/>
        <a:cs typeface="+mn-cs"/>
      </a:defRPr>
    </a:lvl3pPr>
    <a:lvl4pPr marL="1080135" algn="l" defTabSz="720090" rtl="0" eaLnBrk="1" latinLnBrk="0" hangingPunct="1">
      <a:defRPr sz="1400" kern="1200">
        <a:solidFill>
          <a:schemeClr val="tx1"/>
        </a:solidFill>
        <a:latin typeface="+mn-lt"/>
        <a:ea typeface="+mn-ea"/>
        <a:cs typeface="+mn-cs"/>
      </a:defRPr>
    </a:lvl4pPr>
    <a:lvl5pPr marL="1440180" algn="l" defTabSz="720090" rtl="0" eaLnBrk="1" latinLnBrk="0" hangingPunct="1">
      <a:defRPr sz="1400" kern="1200">
        <a:solidFill>
          <a:schemeClr val="tx1"/>
        </a:solidFill>
        <a:latin typeface="+mn-lt"/>
        <a:ea typeface="+mn-ea"/>
        <a:cs typeface="+mn-cs"/>
      </a:defRPr>
    </a:lvl5pPr>
    <a:lvl6pPr marL="1800225" algn="l" defTabSz="720090" rtl="0" eaLnBrk="1" latinLnBrk="0" hangingPunct="1">
      <a:defRPr sz="1400" kern="1200">
        <a:solidFill>
          <a:schemeClr val="tx1"/>
        </a:solidFill>
        <a:latin typeface="+mn-lt"/>
        <a:ea typeface="+mn-ea"/>
        <a:cs typeface="+mn-cs"/>
      </a:defRPr>
    </a:lvl6pPr>
    <a:lvl7pPr marL="2160270" algn="l" defTabSz="720090" rtl="0" eaLnBrk="1" latinLnBrk="0" hangingPunct="1">
      <a:defRPr sz="1400" kern="1200">
        <a:solidFill>
          <a:schemeClr val="tx1"/>
        </a:solidFill>
        <a:latin typeface="+mn-lt"/>
        <a:ea typeface="+mn-ea"/>
        <a:cs typeface="+mn-cs"/>
      </a:defRPr>
    </a:lvl7pPr>
    <a:lvl8pPr marL="2520315" algn="l" defTabSz="720090" rtl="0" eaLnBrk="1" latinLnBrk="0" hangingPunct="1">
      <a:defRPr sz="1400" kern="1200">
        <a:solidFill>
          <a:schemeClr val="tx1"/>
        </a:solidFill>
        <a:latin typeface="+mn-lt"/>
        <a:ea typeface="+mn-ea"/>
        <a:cs typeface="+mn-cs"/>
      </a:defRPr>
    </a:lvl8pPr>
    <a:lvl9pPr marL="2880360" algn="l" defTabSz="72009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Antova" initials="A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6C"/>
    <a:srgbClr val="007360"/>
    <a:srgbClr val="FFFFFF"/>
    <a:srgbClr val="D1E5E2"/>
    <a:srgbClr val="E2EEEC"/>
    <a:srgbClr val="DDDDDD"/>
    <a:srgbClr val="5FA39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5" autoAdjust="0"/>
  </p:normalViewPr>
  <p:slideViewPr>
    <p:cSldViewPr snapToObjects="1" showGuides="1">
      <p:cViewPr>
        <p:scale>
          <a:sx n="80" d="100"/>
          <a:sy n="80" d="100"/>
        </p:scale>
        <p:origin x="-3144" y="-1152"/>
      </p:cViewPr>
      <p:guideLst>
        <p:guide orient="horz" pos="227"/>
        <p:guide orient="horz" pos="3175"/>
        <p:guide orient="horz" pos="748"/>
        <p:guide orient="horz" pos="567"/>
        <p:guide orient="horz" pos="3062"/>
        <p:guide orient="horz" pos="2563"/>
        <p:guide pos="227"/>
        <p:guide pos="4309"/>
        <p:guide pos="2223"/>
        <p:guide pos="2313"/>
        <p:guide pos="2200"/>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80" d="100"/>
          <a:sy n="80" d="100"/>
        </p:scale>
        <p:origin x="-2316"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C50D1-D09B-42F3-AFC3-FFF0644FE89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F2BB8E6-8E0F-43E5-AF29-BADEB744652E}">
      <dgm:prSet phldrT="[Text]" custT="1"/>
      <dgm:spPr>
        <a:solidFill>
          <a:schemeClr val="bg1"/>
        </a:solidFill>
        <a:ln>
          <a:solidFill>
            <a:srgbClr val="00826C"/>
          </a:solidFill>
        </a:ln>
      </dgm:spPr>
      <dgm:t>
        <a:bodyPr/>
        <a:lstStyle/>
        <a:p>
          <a:r>
            <a:rPr lang="en-GB" sz="1150" dirty="0" smtClean="0">
              <a:solidFill>
                <a:srgbClr val="007360"/>
              </a:solidFill>
            </a:rPr>
            <a:t>Visibility</a:t>
          </a:r>
          <a:endParaRPr lang="en-GB" sz="1150" dirty="0">
            <a:solidFill>
              <a:srgbClr val="007360"/>
            </a:solidFill>
          </a:endParaRPr>
        </a:p>
      </dgm:t>
    </dgm:pt>
    <dgm:pt modelId="{B5930291-A998-4C18-90BB-74764139A5E7}" type="parTrans" cxnId="{A519DB09-EE04-4D47-96FA-E544BBCBD2B6}">
      <dgm:prSet/>
      <dgm:spPr/>
      <dgm:t>
        <a:bodyPr/>
        <a:lstStyle/>
        <a:p>
          <a:endParaRPr lang="en-GB"/>
        </a:p>
      </dgm:t>
    </dgm:pt>
    <dgm:pt modelId="{8DC382B8-4891-444C-8659-9C18C369FA69}" type="sibTrans" cxnId="{A519DB09-EE04-4D47-96FA-E544BBCBD2B6}">
      <dgm:prSet/>
      <dgm:spPr/>
      <dgm:t>
        <a:bodyPr/>
        <a:lstStyle/>
        <a:p>
          <a:endParaRPr lang="en-GB"/>
        </a:p>
      </dgm:t>
    </dgm:pt>
    <dgm:pt modelId="{57C9DAAA-0338-4E04-9EA4-DBB27D033C3E}">
      <dgm:prSet phldrT="[Text]" custT="1"/>
      <dgm:spPr>
        <a:solidFill>
          <a:schemeClr val="bg1"/>
        </a:solidFill>
        <a:ln>
          <a:solidFill>
            <a:srgbClr val="00826C"/>
          </a:solidFill>
        </a:ln>
      </dgm:spPr>
      <dgm:t>
        <a:bodyPr/>
        <a:lstStyle/>
        <a:p>
          <a:r>
            <a:rPr lang="en-GB" sz="1150" dirty="0" smtClean="0">
              <a:solidFill>
                <a:srgbClr val="007360"/>
              </a:solidFill>
            </a:rPr>
            <a:t>Software deployment</a:t>
          </a:r>
          <a:endParaRPr lang="en-GB" sz="1150" dirty="0">
            <a:solidFill>
              <a:srgbClr val="007360"/>
            </a:solidFill>
          </a:endParaRPr>
        </a:p>
      </dgm:t>
    </dgm:pt>
    <dgm:pt modelId="{531E974E-4301-4516-B52A-5224CC28CEE1}" type="parTrans" cxnId="{24CBA12E-D938-4C00-A570-B191B9BDE1BC}">
      <dgm:prSet/>
      <dgm:spPr/>
      <dgm:t>
        <a:bodyPr/>
        <a:lstStyle/>
        <a:p>
          <a:endParaRPr lang="en-GB"/>
        </a:p>
      </dgm:t>
    </dgm:pt>
    <dgm:pt modelId="{7E62CCD4-B8A1-41CC-8EF7-466564048AFF}" type="sibTrans" cxnId="{24CBA12E-D938-4C00-A570-B191B9BDE1BC}">
      <dgm:prSet/>
      <dgm:spPr/>
      <dgm:t>
        <a:bodyPr/>
        <a:lstStyle/>
        <a:p>
          <a:endParaRPr lang="en-GB"/>
        </a:p>
      </dgm:t>
    </dgm:pt>
    <dgm:pt modelId="{0394D6F2-90D0-4FE4-BC9D-C6E876DE5261}">
      <dgm:prSet phldrT="[Text]" custT="1"/>
      <dgm:spPr>
        <a:solidFill>
          <a:schemeClr val="bg1"/>
        </a:solidFill>
        <a:ln>
          <a:solidFill>
            <a:srgbClr val="00826C"/>
          </a:solidFill>
        </a:ln>
      </dgm:spPr>
      <dgm:t>
        <a:bodyPr/>
        <a:lstStyle/>
        <a:p>
          <a:r>
            <a:rPr lang="en-GB" sz="1150" dirty="0" smtClean="0">
              <a:solidFill>
                <a:srgbClr val="007360"/>
              </a:solidFill>
            </a:rPr>
            <a:t>Vulnerabilities</a:t>
          </a:r>
          <a:endParaRPr lang="en-GB" sz="1150" dirty="0">
            <a:solidFill>
              <a:srgbClr val="007360"/>
            </a:solidFill>
          </a:endParaRPr>
        </a:p>
      </dgm:t>
    </dgm:pt>
    <dgm:pt modelId="{2729C1B1-6554-4F95-B09B-C29CF5B92773}" type="parTrans" cxnId="{DD7F7D65-24F0-4096-9E44-F49C344871BF}">
      <dgm:prSet/>
      <dgm:spPr/>
      <dgm:t>
        <a:bodyPr/>
        <a:lstStyle/>
        <a:p>
          <a:endParaRPr lang="en-GB"/>
        </a:p>
      </dgm:t>
    </dgm:pt>
    <dgm:pt modelId="{9294A068-A061-443C-93B9-F5AF2FCE112B}" type="sibTrans" cxnId="{DD7F7D65-24F0-4096-9E44-F49C344871BF}">
      <dgm:prSet/>
      <dgm:spPr/>
      <dgm:t>
        <a:bodyPr/>
        <a:lstStyle/>
        <a:p>
          <a:endParaRPr lang="en-GB"/>
        </a:p>
      </dgm:t>
    </dgm:pt>
    <dgm:pt modelId="{5DF573A4-D89E-4C84-883D-55633E358B13}">
      <dgm:prSet phldrT="[Text]" custT="1"/>
      <dgm:spPr>
        <a:solidFill>
          <a:schemeClr val="bg1"/>
        </a:solidFill>
        <a:ln>
          <a:solidFill>
            <a:srgbClr val="00826C"/>
          </a:solidFill>
        </a:ln>
      </dgm:spPr>
      <dgm:t>
        <a:bodyPr/>
        <a:lstStyle/>
        <a:p>
          <a:r>
            <a:rPr lang="en-GB" sz="1150" dirty="0" smtClean="0">
              <a:solidFill>
                <a:srgbClr val="007360"/>
              </a:solidFill>
            </a:rPr>
            <a:t>Patch deployment</a:t>
          </a:r>
          <a:endParaRPr lang="en-GB" sz="1150" dirty="0">
            <a:solidFill>
              <a:srgbClr val="007360"/>
            </a:solidFill>
          </a:endParaRPr>
        </a:p>
      </dgm:t>
    </dgm:pt>
    <dgm:pt modelId="{574A4867-4320-4549-841A-3945C15E3C75}" type="parTrans" cxnId="{8F0F232A-DF6E-47CF-B9A5-340C4AE3DF1E}">
      <dgm:prSet/>
      <dgm:spPr/>
      <dgm:t>
        <a:bodyPr/>
        <a:lstStyle/>
        <a:p>
          <a:endParaRPr lang="en-GB"/>
        </a:p>
      </dgm:t>
    </dgm:pt>
    <dgm:pt modelId="{FB0C5A32-0D17-40F4-909C-6DC1291C0A0B}" type="sibTrans" cxnId="{8F0F232A-DF6E-47CF-B9A5-340C4AE3DF1E}">
      <dgm:prSet/>
      <dgm:spPr/>
      <dgm:t>
        <a:bodyPr/>
        <a:lstStyle/>
        <a:p>
          <a:endParaRPr lang="en-GB"/>
        </a:p>
      </dgm:t>
    </dgm:pt>
    <dgm:pt modelId="{99FEB0A8-1709-4201-881A-1AD851789F00}">
      <dgm:prSet phldrT="[Text]" custT="1"/>
      <dgm:spPr>
        <a:solidFill>
          <a:schemeClr val="bg1"/>
        </a:solidFill>
        <a:ln>
          <a:solidFill>
            <a:srgbClr val="00826C"/>
          </a:solidFill>
        </a:ln>
      </dgm:spPr>
      <dgm:t>
        <a:bodyPr/>
        <a:lstStyle/>
        <a:p>
          <a:r>
            <a:rPr lang="en-GB" sz="1150" dirty="0" smtClean="0">
              <a:solidFill>
                <a:srgbClr val="007360"/>
              </a:solidFill>
            </a:rPr>
            <a:t>Access control</a:t>
          </a:r>
          <a:endParaRPr lang="en-GB" sz="1150" dirty="0">
            <a:solidFill>
              <a:srgbClr val="007360"/>
            </a:solidFill>
          </a:endParaRPr>
        </a:p>
      </dgm:t>
    </dgm:pt>
    <dgm:pt modelId="{C19C3A1C-7070-41CC-9EDD-BEC4CCD2AB77}" type="parTrans" cxnId="{20674DAA-4A9B-465D-885E-C6A7ADC16E15}">
      <dgm:prSet/>
      <dgm:spPr/>
      <dgm:t>
        <a:bodyPr/>
        <a:lstStyle/>
        <a:p>
          <a:endParaRPr lang="en-GB"/>
        </a:p>
      </dgm:t>
    </dgm:pt>
    <dgm:pt modelId="{ABF253F8-4F6D-459C-A61C-4C6F0257F316}" type="sibTrans" cxnId="{20674DAA-4A9B-465D-885E-C6A7ADC16E15}">
      <dgm:prSet/>
      <dgm:spPr/>
      <dgm:t>
        <a:bodyPr/>
        <a:lstStyle/>
        <a:p>
          <a:endParaRPr lang="en-GB"/>
        </a:p>
      </dgm:t>
    </dgm:pt>
    <dgm:pt modelId="{1EDB5F0E-16AD-44A3-9634-547C9450C0D6}">
      <dgm:prSet custT="1"/>
      <dgm:spPr>
        <a:solidFill>
          <a:schemeClr val="bg1"/>
        </a:solidFill>
        <a:ln>
          <a:solidFill>
            <a:srgbClr val="00826C"/>
          </a:solidFill>
        </a:ln>
      </dgm:spPr>
      <dgm:t>
        <a:bodyPr/>
        <a:lstStyle/>
        <a:p>
          <a:r>
            <a:rPr lang="en-GB" sz="1150" dirty="0" smtClean="0">
              <a:solidFill>
                <a:srgbClr val="007360"/>
              </a:solidFill>
            </a:rPr>
            <a:t>Multiple consoles</a:t>
          </a:r>
          <a:endParaRPr lang="en-GB" sz="1150" dirty="0">
            <a:solidFill>
              <a:srgbClr val="007360"/>
            </a:solidFill>
          </a:endParaRPr>
        </a:p>
      </dgm:t>
    </dgm:pt>
    <dgm:pt modelId="{AF514D36-5ABC-4AF8-BA59-2BC17E0F8984}" type="parTrans" cxnId="{20D281D9-65B2-4191-9FBA-B5D38CE57BB3}">
      <dgm:prSet/>
      <dgm:spPr/>
      <dgm:t>
        <a:bodyPr/>
        <a:lstStyle/>
        <a:p>
          <a:endParaRPr lang="en-GB"/>
        </a:p>
      </dgm:t>
    </dgm:pt>
    <dgm:pt modelId="{6876EE9C-2930-43C4-B485-A4ECAFE173A9}" type="sibTrans" cxnId="{20D281D9-65B2-4191-9FBA-B5D38CE57BB3}">
      <dgm:prSet/>
      <dgm:spPr/>
      <dgm:t>
        <a:bodyPr/>
        <a:lstStyle/>
        <a:p>
          <a:endParaRPr lang="en-GB"/>
        </a:p>
      </dgm:t>
    </dgm:pt>
    <dgm:pt modelId="{6B82D550-2CD2-4058-A770-007FFC09DE3E}" type="pres">
      <dgm:prSet presAssocID="{D8AC50D1-D09B-42F3-AFC3-FFF0644FE892}" presName="cycle" presStyleCnt="0">
        <dgm:presLayoutVars>
          <dgm:dir/>
          <dgm:resizeHandles val="exact"/>
        </dgm:presLayoutVars>
      </dgm:prSet>
      <dgm:spPr/>
      <dgm:t>
        <a:bodyPr/>
        <a:lstStyle/>
        <a:p>
          <a:endParaRPr lang="en-GB"/>
        </a:p>
      </dgm:t>
    </dgm:pt>
    <dgm:pt modelId="{E83C5AA0-7743-4AD9-BC2D-436B2DB1AD7E}" type="pres">
      <dgm:prSet presAssocID="{5F2BB8E6-8E0F-43E5-AF29-BADEB744652E}" presName="node" presStyleLbl="node1" presStyleIdx="0" presStyleCnt="6" custScaleX="121000" custScaleY="110000">
        <dgm:presLayoutVars>
          <dgm:bulletEnabled val="1"/>
        </dgm:presLayoutVars>
      </dgm:prSet>
      <dgm:spPr/>
      <dgm:t>
        <a:bodyPr/>
        <a:lstStyle/>
        <a:p>
          <a:endParaRPr lang="en-GB"/>
        </a:p>
      </dgm:t>
    </dgm:pt>
    <dgm:pt modelId="{08A08BEC-25F4-406E-B31D-CB73D0826E3D}" type="pres">
      <dgm:prSet presAssocID="{8DC382B8-4891-444C-8659-9C18C369FA69}" presName="sibTrans" presStyleLbl="sibTrans2D1" presStyleIdx="0" presStyleCnt="6"/>
      <dgm:spPr/>
      <dgm:t>
        <a:bodyPr/>
        <a:lstStyle/>
        <a:p>
          <a:endParaRPr lang="en-GB"/>
        </a:p>
      </dgm:t>
    </dgm:pt>
    <dgm:pt modelId="{8014E556-CF04-4ADF-8241-B45B40F2E30E}" type="pres">
      <dgm:prSet presAssocID="{8DC382B8-4891-444C-8659-9C18C369FA69}" presName="connectorText" presStyleLbl="sibTrans2D1" presStyleIdx="0" presStyleCnt="6"/>
      <dgm:spPr/>
      <dgm:t>
        <a:bodyPr/>
        <a:lstStyle/>
        <a:p>
          <a:endParaRPr lang="en-GB"/>
        </a:p>
      </dgm:t>
    </dgm:pt>
    <dgm:pt modelId="{1CBAF6E3-CAED-4545-8AD2-12B29C38E7B5}" type="pres">
      <dgm:prSet presAssocID="{57C9DAAA-0338-4E04-9EA4-DBB27D033C3E}" presName="node" presStyleLbl="node1" presStyleIdx="1" presStyleCnt="6" custScaleX="121000" custScaleY="110000">
        <dgm:presLayoutVars>
          <dgm:bulletEnabled val="1"/>
        </dgm:presLayoutVars>
      </dgm:prSet>
      <dgm:spPr/>
      <dgm:t>
        <a:bodyPr/>
        <a:lstStyle/>
        <a:p>
          <a:endParaRPr lang="en-GB"/>
        </a:p>
      </dgm:t>
    </dgm:pt>
    <dgm:pt modelId="{0D0FC6B9-8427-4EF6-A1B6-483073CDD436}" type="pres">
      <dgm:prSet presAssocID="{7E62CCD4-B8A1-41CC-8EF7-466564048AFF}" presName="sibTrans" presStyleLbl="sibTrans2D1" presStyleIdx="1" presStyleCnt="6"/>
      <dgm:spPr/>
      <dgm:t>
        <a:bodyPr/>
        <a:lstStyle/>
        <a:p>
          <a:endParaRPr lang="en-GB"/>
        </a:p>
      </dgm:t>
    </dgm:pt>
    <dgm:pt modelId="{2B995FAC-A003-4E13-B68F-6F321F720235}" type="pres">
      <dgm:prSet presAssocID="{7E62CCD4-B8A1-41CC-8EF7-466564048AFF}" presName="connectorText" presStyleLbl="sibTrans2D1" presStyleIdx="1" presStyleCnt="6"/>
      <dgm:spPr/>
      <dgm:t>
        <a:bodyPr/>
        <a:lstStyle/>
        <a:p>
          <a:endParaRPr lang="en-GB"/>
        </a:p>
      </dgm:t>
    </dgm:pt>
    <dgm:pt modelId="{862DBE22-14C8-499F-9DDE-5E9E81FBC81B}" type="pres">
      <dgm:prSet presAssocID="{0394D6F2-90D0-4FE4-BC9D-C6E876DE5261}" presName="node" presStyleLbl="node1" presStyleIdx="2" presStyleCnt="6" custScaleX="121000" custScaleY="110000">
        <dgm:presLayoutVars>
          <dgm:bulletEnabled val="1"/>
        </dgm:presLayoutVars>
      </dgm:prSet>
      <dgm:spPr/>
      <dgm:t>
        <a:bodyPr/>
        <a:lstStyle/>
        <a:p>
          <a:endParaRPr lang="en-GB"/>
        </a:p>
      </dgm:t>
    </dgm:pt>
    <dgm:pt modelId="{EED96CB9-6A73-461A-A40C-5B162926D575}" type="pres">
      <dgm:prSet presAssocID="{9294A068-A061-443C-93B9-F5AF2FCE112B}" presName="sibTrans" presStyleLbl="sibTrans2D1" presStyleIdx="2" presStyleCnt="6"/>
      <dgm:spPr/>
      <dgm:t>
        <a:bodyPr/>
        <a:lstStyle/>
        <a:p>
          <a:endParaRPr lang="en-GB"/>
        </a:p>
      </dgm:t>
    </dgm:pt>
    <dgm:pt modelId="{7C90407F-5374-476F-A392-F9F4C6523AF5}" type="pres">
      <dgm:prSet presAssocID="{9294A068-A061-443C-93B9-F5AF2FCE112B}" presName="connectorText" presStyleLbl="sibTrans2D1" presStyleIdx="2" presStyleCnt="6"/>
      <dgm:spPr/>
      <dgm:t>
        <a:bodyPr/>
        <a:lstStyle/>
        <a:p>
          <a:endParaRPr lang="en-GB"/>
        </a:p>
      </dgm:t>
    </dgm:pt>
    <dgm:pt modelId="{03C605CE-5628-45BD-8DF3-C5F58F75995C}" type="pres">
      <dgm:prSet presAssocID="{5DF573A4-D89E-4C84-883D-55633E358B13}" presName="node" presStyleLbl="node1" presStyleIdx="3" presStyleCnt="6" custScaleX="121000" custScaleY="110000">
        <dgm:presLayoutVars>
          <dgm:bulletEnabled val="1"/>
        </dgm:presLayoutVars>
      </dgm:prSet>
      <dgm:spPr/>
      <dgm:t>
        <a:bodyPr/>
        <a:lstStyle/>
        <a:p>
          <a:endParaRPr lang="en-GB"/>
        </a:p>
      </dgm:t>
    </dgm:pt>
    <dgm:pt modelId="{A9721870-FEFE-4467-BED8-535523ECD5EF}" type="pres">
      <dgm:prSet presAssocID="{FB0C5A32-0D17-40F4-909C-6DC1291C0A0B}" presName="sibTrans" presStyleLbl="sibTrans2D1" presStyleIdx="3" presStyleCnt="6"/>
      <dgm:spPr/>
      <dgm:t>
        <a:bodyPr/>
        <a:lstStyle/>
        <a:p>
          <a:endParaRPr lang="en-GB"/>
        </a:p>
      </dgm:t>
    </dgm:pt>
    <dgm:pt modelId="{89BC150E-4F68-4C48-9B88-1207C0481EEF}" type="pres">
      <dgm:prSet presAssocID="{FB0C5A32-0D17-40F4-909C-6DC1291C0A0B}" presName="connectorText" presStyleLbl="sibTrans2D1" presStyleIdx="3" presStyleCnt="6"/>
      <dgm:spPr/>
      <dgm:t>
        <a:bodyPr/>
        <a:lstStyle/>
        <a:p>
          <a:endParaRPr lang="en-GB"/>
        </a:p>
      </dgm:t>
    </dgm:pt>
    <dgm:pt modelId="{51690A4B-A71E-4E3C-8587-96C6B2E317AA}" type="pres">
      <dgm:prSet presAssocID="{99FEB0A8-1709-4201-881A-1AD851789F00}" presName="node" presStyleLbl="node1" presStyleIdx="4" presStyleCnt="6" custScaleX="121000" custScaleY="110000">
        <dgm:presLayoutVars>
          <dgm:bulletEnabled val="1"/>
        </dgm:presLayoutVars>
      </dgm:prSet>
      <dgm:spPr/>
      <dgm:t>
        <a:bodyPr/>
        <a:lstStyle/>
        <a:p>
          <a:endParaRPr lang="en-GB"/>
        </a:p>
      </dgm:t>
    </dgm:pt>
    <dgm:pt modelId="{3634E102-85FF-49FE-AEA9-FA3CDB2B094A}" type="pres">
      <dgm:prSet presAssocID="{ABF253F8-4F6D-459C-A61C-4C6F0257F316}" presName="sibTrans" presStyleLbl="sibTrans2D1" presStyleIdx="4" presStyleCnt="6"/>
      <dgm:spPr/>
      <dgm:t>
        <a:bodyPr/>
        <a:lstStyle/>
        <a:p>
          <a:endParaRPr lang="en-GB"/>
        </a:p>
      </dgm:t>
    </dgm:pt>
    <dgm:pt modelId="{A38A68D7-57DF-4833-B779-5E4C72057462}" type="pres">
      <dgm:prSet presAssocID="{ABF253F8-4F6D-459C-A61C-4C6F0257F316}" presName="connectorText" presStyleLbl="sibTrans2D1" presStyleIdx="4" presStyleCnt="6"/>
      <dgm:spPr/>
      <dgm:t>
        <a:bodyPr/>
        <a:lstStyle/>
        <a:p>
          <a:endParaRPr lang="en-GB"/>
        </a:p>
      </dgm:t>
    </dgm:pt>
    <dgm:pt modelId="{9EE3B841-B888-4769-8401-ECCBB0FB8E6E}" type="pres">
      <dgm:prSet presAssocID="{1EDB5F0E-16AD-44A3-9634-547C9450C0D6}" presName="node" presStyleLbl="node1" presStyleIdx="5" presStyleCnt="6" custScaleX="121000" custScaleY="110000">
        <dgm:presLayoutVars>
          <dgm:bulletEnabled val="1"/>
        </dgm:presLayoutVars>
      </dgm:prSet>
      <dgm:spPr/>
      <dgm:t>
        <a:bodyPr/>
        <a:lstStyle/>
        <a:p>
          <a:endParaRPr lang="en-GB"/>
        </a:p>
      </dgm:t>
    </dgm:pt>
    <dgm:pt modelId="{8C499E7E-0507-4F94-9F2D-7A4358C640D7}" type="pres">
      <dgm:prSet presAssocID="{6876EE9C-2930-43C4-B485-A4ECAFE173A9}" presName="sibTrans" presStyleLbl="sibTrans2D1" presStyleIdx="5" presStyleCnt="6"/>
      <dgm:spPr/>
      <dgm:t>
        <a:bodyPr/>
        <a:lstStyle/>
        <a:p>
          <a:endParaRPr lang="en-GB"/>
        </a:p>
      </dgm:t>
    </dgm:pt>
    <dgm:pt modelId="{4D4F114D-893F-468D-B354-0B99556A44D1}" type="pres">
      <dgm:prSet presAssocID="{6876EE9C-2930-43C4-B485-A4ECAFE173A9}" presName="connectorText" presStyleLbl="sibTrans2D1" presStyleIdx="5" presStyleCnt="6"/>
      <dgm:spPr/>
      <dgm:t>
        <a:bodyPr/>
        <a:lstStyle/>
        <a:p>
          <a:endParaRPr lang="en-GB"/>
        </a:p>
      </dgm:t>
    </dgm:pt>
  </dgm:ptLst>
  <dgm:cxnLst>
    <dgm:cxn modelId="{DD7F7D65-24F0-4096-9E44-F49C344871BF}" srcId="{D8AC50D1-D09B-42F3-AFC3-FFF0644FE892}" destId="{0394D6F2-90D0-4FE4-BC9D-C6E876DE5261}" srcOrd="2" destOrd="0" parTransId="{2729C1B1-6554-4F95-B09B-C29CF5B92773}" sibTransId="{9294A068-A061-443C-93B9-F5AF2FCE112B}"/>
    <dgm:cxn modelId="{193621A6-3243-4CE5-9177-8B170429A5B3}" type="presOf" srcId="{8DC382B8-4891-444C-8659-9C18C369FA69}" destId="{8014E556-CF04-4ADF-8241-B45B40F2E30E}" srcOrd="1" destOrd="0" presId="urn:microsoft.com/office/officeart/2005/8/layout/cycle2"/>
    <dgm:cxn modelId="{1B4612E1-3CB9-452D-88F0-4CDDA5C5F62A}" type="presOf" srcId="{FB0C5A32-0D17-40F4-909C-6DC1291C0A0B}" destId="{89BC150E-4F68-4C48-9B88-1207C0481EEF}" srcOrd="1" destOrd="0" presId="urn:microsoft.com/office/officeart/2005/8/layout/cycle2"/>
    <dgm:cxn modelId="{246D5AFF-F097-491B-B52E-5A38ABA3C553}" type="presOf" srcId="{8DC382B8-4891-444C-8659-9C18C369FA69}" destId="{08A08BEC-25F4-406E-B31D-CB73D0826E3D}" srcOrd="0" destOrd="0" presId="urn:microsoft.com/office/officeart/2005/8/layout/cycle2"/>
    <dgm:cxn modelId="{24CBA12E-D938-4C00-A570-B191B9BDE1BC}" srcId="{D8AC50D1-D09B-42F3-AFC3-FFF0644FE892}" destId="{57C9DAAA-0338-4E04-9EA4-DBB27D033C3E}" srcOrd="1" destOrd="0" parTransId="{531E974E-4301-4516-B52A-5224CC28CEE1}" sibTransId="{7E62CCD4-B8A1-41CC-8EF7-466564048AFF}"/>
    <dgm:cxn modelId="{D0A9BE02-209F-4CEC-91C7-A690A1A65315}" type="presOf" srcId="{57C9DAAA-0338-4E04-9EA4-DBB27D033C3E}" destId="{1CBAF6E3-CAED-4545-8AD2-12B29C38E7B5}" srcOrd="0" destOrd="0" presId="urn:microsoft.com/office/officeart/2005/8/layout/cycle2"/>
    <dgm:cxn modelId="{20D281D9-65B2-4191-9FBA-B5D38CE57BB3}" srcId="{D8AC50D1-D09B-42F3-AFC3-FFF0644FE892}" destId="{1EDB5F0E-16AD-44A3-9634-547C9450C0D6}" srcOrd="5" destOrd="0" parTransId="{AF514D36-5ABC-4AF8-BA59-2BC17E0F8984}" sibTransId="{6876EE9C-2930-43C4-B485-A4ECAFE173A9}"/>
    <dgm:cxn modelId="{12CE9760-AD6D-4405-846F-A65ACB8E2101}" type="presOf" srcId="{6876EE9C-2930-43C4-B485-A4ECAFE173A9}" destId="{4D4F114D-893F-468D-B354-0B99556A44D1}" srcOrd="1" destOrd="0" presId="urn:microsoft.com/office/officeart/2005/8/layout/cycle2"/>
    <dgm:cxn modelId="{8F0F232A-DF6E-47CF-B9A5-340C4AE3DF1E}" srcId="{D8AC50D1-D09B-42F3-AFC3-FFF0644FE892}" destId="{5DF573A4-D89E-4C84-883D-55633E358B13}" srcOrd="3" destOrd="0" parTransId="{574A4867-4320-4549-841A-3945C15E3C75}" sibTransId="{FB0C5A32-0D17-40F4-909C-6DC1291C0A0B}"/>
    <dgm:cxn modelId="{92BC7200-F94F-47C3-9566-2A1DE4FD4005}" type="presOf" srcId="{5F2BB8E6-8E0F-43E5-AF29-BADEB744652E}" destId="{E83C5AA0-7743-4AD9-BC2D-436B2DB1AD7E}" srcOrd="0" destOrd="0" presId="urn:microsoft.com/office/officeart/2005/8/layout/cycle2"/>
    <dgm:cxn modelId="{82BB4B7B-46B8-42D9-AAA9-2DAD012A5D34}" type="presOf" srcId="{D8AC50D1-D09B-42F3-AFC3-FFF0644FE892}" destId="{6B82D550-2CD2-4058-A770-007FFC09DE3E}" srcOrd="0" destOrd="0" presId="urn:microsoft.com/office/officeart/2005/8/layout/cycle2"/>
    <dgm:cxn modelId="{E3160E66-4BEC-4FBA-A390-226D7A5D6B88}" type="presOf" srcId="{9294A068-A061-443C-93B9-F5AF2FCE112B}" destId="{7C90407F-5374-476F-A392-F9F4C6523AF5}" srcOrd="1" destOrd="0" presId="urn:microsoft.com/office/officeart/2005/8/layout/cycle2"/>
    <dgm:cxn modelId="{092BEC9D-F088-4ED9-AB2E-E3EF88EA03CD}" type="presOf" srcId="{9294A068-A061-443C-93B9-F5AF2FCE112B}" destId="{EED96CB9-6A73-461A-A40C-5B162926D575}" srcOrd="0" destOrd="0" presId="urn:microsoft.com/office/officeart/2005/8/layout/cycle2"/>
    <dgm:cxn modelId="{6FB76916-DD06-4D57-897B-002138393809}" type="presOf" srcId="{0394D6F2-90D0-4FE4-BC9D-C6E876DE5261}" destId="{862DBE22-14C8-499F-9DDE-5E9E81FBC81B}" srcOrd="0" destOrd="0" presId="urn:microsoft.com/office/officeart/2005/8/layout/cycle2"/>
    <dgm:cxn modelId="{C48A1958-F8D2-4C91-BBDB-5B567460A981}" type="presOf" srcId="{99FEB0A8-1709-4201-881A-1AD851789F00}" destId="{51690A4B-A71E-4E3C-8587-96C6B2E317AA}" srcOrd="0" destOrd="0" presId="urn:microsoft.com/office/officeart/2005/8/layout/cycle2"/>
    <dgm:cxn modelId="{4730F2C2-73D5-4B26-81B3-46FBDEDECD6F}" type="presOf" srcId="{6876EE9C-2930-43C4-B485-A4ECAFE173A9}" destId="{8C499E7E-0507-4F94-9F2D-7A4358C640D7}" srcOrd="0" destOrd="0" presId="urn:microsoft.com/office/officeart/2005/8/layout/cycle2"/>
    <dgm:cxn modelId="{6C64B51A-71F3-4611-AA74-2A6677D9D128}" type="presOf" srcId="{1EDB5F0E-16AD-44A3-9634-547C9450C0D6}" destId="{9EE3B841-B888-4769-8401-ECCBB0FB8E6E}" srcOrd="0" destOrd="0" presId="urn:microsoft.com/office/officeart/2005/8/layout/cycle2"/>
    <dgm:cxn modelId="{B012AE28-D261-45CA-AF76-D917143980EE}" type="presOf" srcId="{7E62CCD4-B8A1-41CC-8EF7-466564048AFF}" destId="{2B995FAC-A003-4E13-B68F-6F321F720235}" srcOrd="1" destOrd="0" presId="urn:microsoft.com/office/officeart/2005/8/layout/cycle2"/>
    <dgm:cxn modelId="{20674DAA-4A9B-465D-885E-C6A7ADC16E15}" srcId="{D8AC50D1-D09B-42F3-AFC3-FFF0644FE892}" destId="{99FEB0A8-1709-4201-881A-1AD851789F00}" srcOrd="4" destOrd="0" parTransId="{C19C3A1C-7070-41CC-9EDD-BEC4CCD2AB77}" sibTransId="{ABF253F8-4F6D-459C-A61C-4C6F0257F316}"/>
    <dgm:cxn modelId="{A519DB09-EE04-4D47-96FA-E544BBCBD2B6}" srcId="{D8AC50D1-D09B-42F3-AFC3-FFF0644FE892}" destId="{5F2BB8E6-8E0F-43E5-AF29-BADEB744652E}" srcOrd="0" destOrd="0" parTransId="{B5930291-A998-4C18-90BB-74764139A5E7}" sibTransId="{8DC382B8-4891-444C-8659-9C18C369FA69}"/>
    <dgm:cxn modelId="{D35CDBC3-E3F0-4F89-B44B-22B6100E99CA}" type="presOf" srcId="{FB0C5A32-0D17-40F4-909C-6DC1291C0A0B}" destId="{A9721870-FEFE-4467-BED8-535523ECD5EF}" srcOrd="0" destOrd="0" presId="urn:microsoft.com/office/officeart/2005/8/layout/cycle2"/>
    <dgm:cxn modelId="{5B627987-42FC-4167-B421-34917A779F80}" type="presOf" srcId="{5DF573A4-D89E-4C84-883D-55633E358B13}" destId="{03C605CE-5628-45BD-8DF3-C5F58F75995C}" srcOrd="0" destOrd="0" presId="urn:microsoft.com/office/officeart/2005/8/layout/cycle2"/>
    <dgm:cxn modelId="{29C1D6F6-A5D0-4C31-A879-B01D71D39E33}" type="presOf" srcId="{ABF253F8-4F6D-459C-A61C-4C6F0257F316}" destId="{A38A68D7-57DF-4833-B779-5E4C72057462}" srcOrd="1" destOrd="0" presId="urn:microsoft.com/office/officeart/2005/8/layout/cycle2"/>
    <dgm:cxn modelId="{0D0E49AB-E03E-4072-9027-7A4B17086B7D}" type="presOf" srcId="{ABF253F8-4F6D-459C-A61C-4C6F0257F316}" destId="{3634E102-85FF-49FE-AEA9-FA3CDB2B094A}" srcOrd="0" destOrd="0" presId="urn:microsoft.com/office/officeart/2005/8/layout/cycle2"/>
    <dgm:cxn modelId="{E7719A0F-E37B-41CC-8490-6B19E41074C3}" type="presOf" srcId="{7E62CCD4-B8A1-41CC-8EF7-466564048AFF}" destId="{0D0FC6B9-8427-4EF6-A1B6-483073CDD436}" srcOrd="0" destOrd="0" presId="urn:microsoft.com/office/officeart/2005/8/layout/cycle2"/>
    <dgm:cxn modelId="{FBA91217-961D-4188-90BF-AA5D344D7D8C}" type="presParOf" srcId="{6B82D550-2CD2-4058-A770-007FFC09DE3E}" destId="{E83C5AA0-7743-4AD9-BC2D-436B2DB1AD7E}" srcOrd="0" destOrd="0" presId="urn:microsoft.com/office/officeart/2005/8/layout/cycle2"/>
    <dgm:cxn modelId="{1B758915-0283-4445-A924-CEE4EFDC29CF}" type="presParOf" srcId="{6B82D550-2CD2-4058-A770-007FFC09DE3E}" destId="{08A08BEC-25F4-406E-B31D-CB73D0826E3D}" srcOrd="1" destOrd="0" presId="urn:microsoft.com/office/officeart/2005/8/layout/cycle2"/>
    <dgm:cxn modelId="{B363F890-CF9A-4D86-AB56-2CAAA757D69C}" type="presParOf" srcId="{08A08BEC-25F4-406E-B31D-CB73D0826E3D}" destId="{8014E556-CF04-4ADF-8241-B45B40F2E30E}" srcOrd="0" destOrd="0" presId="urn:microsoft.com/office/officeart/2005/8/layout/cycle2"/>
    <dgm:cxn modelId="{68B5600A-0010-45F6-BC3B-3CD20F2D3442}" type="presParOf" srcId="{6B82D550-2CD2-4058-A770-007FFC09DE3E}" destId="{1CBAF6E3-CAED-4545-8AD2-12B29C38E7B5}" srcOrd="2" destOrd="0" presId="urn:microsoft.com/office/officeart/2005/8/layout/cycle2"/>
    <dgm:cxn modelId="{DAB64108-D7F5-41C2-9378-9FCFB6FB4704}" type="presParOf" srcId="{6B82D550-2CD2-4058-A770-007FFC09DE3E}" destId="{0D0FC6B9-8427-4EF6-A1B6-483073CDD436}" srcOrd="3" destOrd="0" presId="urn:microsoft.com/office/officeart/2005/8/layout/cycle2"/>
    <dgm:cxn modelId="{21AB0AA1-8C04-4C87-9375-998CBE58A608}" type="presParOf" srcId="{0D0FC6B9-8427-4EF6-A1B6-483073CDD436}" destId="{2B995FAC-A003-4E13-B68F-6F321F720235}" srcOrd="0" destOrd="0" presId="urn:microsoft.com/office/officeart/2005/8/layout/cycle2"/>
    <dgm:cxn modelId="{CB0A6433-CDE7-4C7A-BED6-4ECFC5F39D39}" type="presParOf" srcId="{6B82D550-2CD2-4058-A770-007FFC09DE3E}" destId="{862DBE22-14C8-499F-9DDE-5E9E81FBC81B}" srcOrd="4" destOrd="0" presId="urn:microsoft.com/office/officeart/2005/8/layout/cycle2"/>
    <dgm:cxn modelId="{B464B97E-3BD0-46F9-B3F3-FA6ED9505C0F}" type="presParOf" srcId="{6B82D550-2CD2-4058-A770-007FFC09DE3E}" destId="{EED96CB9-6A73-461A-A40C-5B162926D575}" srcOrd="5" destOrd="0" presId="urn:microsoft.com/office/officeart/2005/8/layout/cycle2"/>
    <dgm:cxn modelId="{7541F693-924F-4C0C-AD2E-1F0DB98DAAA7}" type="presParOf" srcId="{EED96CB9-6A73-461A-A40C-5B162926D575}" destId="{7C90407F-5374-476F-A392-F9F4C6523AF5}" srcOrd="0" destOrd="0" presId="urn:microsoft.com/office/officeart/2005/8/layout/cycle2"/>
    <dgm:cxn modelId="{3DF74FAE-1E1F-49DD-9F64-A170A79A6317}" type="presParOf" srcId="{6B82D550-2CD2-4058-A770-007FFC09DE3E}" destId="{03C605CE-5628-45BD-8DF3-C5F58F75995C}" srcOrd="6" destOrd="0" presId="urn:microsoft.com/office/officeart/2005/8/layout/cycle2"/>
    <dgm:cxn modelId="{63E68D14-41E7-47C9-92E4-7087184724B3}" type="presParOf" srcId="{6B82D550-2CD2-4058-A770-007FFC09DE3E}" destId="{A9721870-FEFE-4467-BED8-535523ECD5EF}" srcOrd="7" destOrd="0" presId="urn:microsoft.com/office/officeart/2005/8/layout/cycle2"/>
    <dgm:cxn modelId="{41D90FE3-E8CD-4993-9A8D-A6164125023F}" type="presParOf" srcId="{A9721870-FEFE-4467-BED8-535523ECD5EF}" destId="{89BC150E-4F68-4C48-9B88-1207C0481EEF}" srcOrd="0" destOrd="0" presId="urn:microsoft.com/office/officeart/2005/8/layout/cycle2"/>
    <dgm:cxn modelId="{2004E024-6386-4019-A54C-891ED321F01E}" type="presParOf" srcId="{6B82D550-2CD2-4058-A770-007FFC09DE3E}" destId="{51690A4B-A71E-4E3C-8587-96C6B2E317AA}" srcOrd="8" destOrd="0" presId="urn:microsoft.com/office/officeart/2005/8/layout/cycle2"/>
    <dgm:cxn modelId="{5AAFE1FD-C32B-456F-91AB-A68872ED1F43}" type="presParOf" srcId="{6B82D550-2CD2-4058-A770-007FFC09DE3E}" destId="{3634E102-85FF-49FE-AEA9-FA3CDB2B094A}" srcOrd="9" destOrd="0" presId="urn:microsoft.com/office/officeart/2005/8/layout/cycle2"/>
    <dgm:cxn modelId="{EE0CFA01-1226-48AF-8EDF-E1D2F89D909D}" type="presParOf" srcId="{3634E102-85FF-49FE-AEA9-FA3CDB2B094A}" destId="{A38A68D7-57DF-4833-B779-5E4C72057462}" srcOrd="0" destOrd="0" presId="urn:microsoft.com/office/officeart/2005/8/layout/cycle2"/>
    <dgm:cxn modelId="{6DC1E2C9-E05D-498E-A6F0-3484C6620352}" type="presParOf" srcId="{6B82D550-2CD2-4058-A770-007FFC09DE3E}" destId="{9EE3B841-B888-4769-8401-ECCBB0FB8E6E}" srcOrd="10" destOrd="0" presId="urn:microsoft.com/office/officeart/2005/8/layout/cycle2"/>
    <dgm:cxn modelId="{7A14B351-2C04-4AC7-911F-1603ADDF0572}" type="presParOf" srcId="{6B82D550-2CD2-4058-A770-007FFC09DE3E}" destId="{8C499E7E-0507-4F94-9F2D-7A4358C640D7}" srcOrd="11" destOrd="0" presId="urn:microsoft.com/office/officeart/2005/8/layout/cycle2"/>
    <dgm:cxn modelId="{0DBDE84E-2E9F-4F6F-805B-3976B43A4037}" type="presParOf" srcId="{8C499E7E-0507-4F94-9F2D-7A4358C640D7}" destId="{4D4F114D-893F-468D-B354-0B99556A44D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5AA0-7743-4AD9-BC2D-436B2DB1AD7E}">
      <dsp:nvSpPr>
        <dsp:cNvPr id="0" name=""/>
        <dsp:cNvSpPr/>
      </dsp:nvSpPr>
      <dsp:spPr>
        <a:xfrm>
          <a:off x="3057115" y="-53678"/>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Visibility</a:t>
          </a:r>
          <a:endParaRPr lang="en-GB" sz="1150" kern="1200" dirty="0">
            <a:solidFill>
              <a:srgbClr val="007360"/>
            </a:solidFill>
          </a:endParaRPr>
        </a:p>
      </dsp:txBody>
      <dsp:txXfrm>
        <a:off x="3253148" y="124534"/>
        <a:ext cx="946531" cy="860483"/>
      </dsp:txXfrm>
    </dsp:sp>
    <dsp:sp modelId="{08A08BEC-25F4-406E-B31D-CB73D0826E3D}">
      <dsp:nvSpPr>
        <dsp:cNvPr id="0" name=""/>
        <dsp:cNvSpPr/>
      </dsp:nvSpPr>
      <dsp:spPr>
        <a:xfrm rot="1800000">
          <a:off x="4346388" y="780300"/>
          <a:ext cx="187989"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350166" y="840875"/>
        <a:ext cx="131592" cy="224021"/>
      </dsp:txXfrm>
    </dsp:sp>
    <dsp:sp modelId="{1CBAF6E3-CAED-4545-8AD2-12B29C38E7B5}">
      <dsp:nvSpPr>
        <dsp:cNvPr id="0" name=""/>
        <dsp:cNvSpPr/>
      </dsp:nvSpPr>
      <dsp:spPr>
        <a:xfrm>
          <a:off x="4494269" y="776062"/>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Software deployment</a:t>
          </a:r>
          <a:endParaRPr lang="en-GB" sz="1150" kern="1200" dirty="0">
            <a:solidFill>
              <a:srgbClr val="007360"/>
            </a:solidFill>
          </a:endParaRPr>
        </a:p>
      </dsp:txBody>
      <dsp:txXfrm>
        <a:off x="4690302" y="954274"/>
        <a:ext cx="946531" cy="860483"/>
      </dsp:txXfrm>
    </dsp:sp>
    <dsp:sp modelId="{0D0FC6B9-8427-4EF6-A1B6-483073CDD436}">
      <dsp:nvSpPr>
        <dsp:cNvPr id="0" name=""/>
        <dsp:cNvSpPr/>
      </dsp:nvSpPr>
      <dsp:spPr>
        <a:xfrm rot="5400000">
          <a:off x="5046285" y="2020934"/>
          <a:ext cx="234565"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5081470" y="2060424"/>
        <a:ext cx="164196" cy="224021"/>
      </dsp:txXfrm>
    </dsp:sp>
    <dsp:sp modelId="{862DBE22-14C8-499F-9DDE-5E9E81FBC81B}">
      <dsp:nvSpPr>
        <dsp:cNvPr id="0" name=""/>
        <dsp:cNvSpPr/>
      </dsp:nvSpPr>
      <dsp:spPr>
        <a:xfrm>
          <a:off x="4494269" y="2435546"/>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Vulnerabilities</a:t>
          </a:r>
          <a:endParaRPr lang="en-GB" sz="1150" kern="1200" dirty="0">
            <a:solidFill>
              <a:srgbClr val="007360"/>
            </a:solidFill>
          </a:endParaRPr>
        </a:p>
      </dsp:txBody>
      <dsp:txXfrm>
        <a:off x="4690302" y="2613758"/>
        <a:ext cx="946531" cy="860483"/>
      </dsp:txXfrm>
    </dsp:sp>
    <dsp:sp modelId="{EED96CB9-6A73-461A-A40C-5B162926D575}">
      <dsp:nvSpPr>
        <dsp:cNvPr id="0" name=""/>
        <dsp:cNvSpPr/>
      </dsp:nvSpPr>
      <dsp:spPr>
        <a:xfrm rot="9000000">
          <a:off x="4355604" y="3269525"/>
          <a:ext cx="187989"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4408223" y="3330100"/>
        <a:ext cx="131592" cy="224021"/>
      </dsp:txXfrm>
    </dsp:sp>
    <dsp:sp modelId="{03C605CE-5628-45BD-8DF3-C5F58F75995C}">
      <dsp:nvSpPr>
        <dsp:cNvPr id="0" name=""/>
        <dsp:cNvSpPr/>
      </dsp:nvSpPr>
      <dsp:spPr>
        <a:xfrm>
          <a:off x="3057115" y="3265287"/>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Patch deployment</a:t>
          </a:r>
          <a:endParaRPr lang="en-GB" sz="1150" kern="1200" dirty="0">
            <a:solidFill>
              <a:srgbClr val="007360"/>
            </a:solidFill>
          </a:endParaRPr>
        </a:p>
      </dsp:txBody>
      <dsp:txXfrm>
        <a:off x="3253148" y="3443499"/>
        <a:ext cx="946531" cy="860483"/>
      </dsp:txXfrm>
    </dsp:sp>
    <dsp:sp modelId="{A9721870-FEFE-4467-BED8-535523ECD5EF}">
      <dsp:nvSpPr>
        <dsp:cNvPr id="0" name=""/>
        <dsp:cNvSpPr/>
      </dsp:nvSpPr>
      <dsp:spPr>
        <a:xfrm rot="12600000">
          <a:off x="2918449" y="3274846"/>
          <a:ext cx="187989"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2971068" y="3363619"/>
        <a:ext cx="131592" cy="224021"/>
      </dsp:txXfrm>
    </dsp:sp>
    <dsp:sp modelId="{51690A4B-A71E-4E3C-8587-96C6B2E317AA}">
      <dsp:nvSpPr>
        <dsp:cNvPr id="0" name=""/>
        <dsp:cNvSpPr/>
      </dsp:nvSpPr>
      <dsp:spPr>
        <a:xfrm>
          <a:off x="1619960" y="2435546"/>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Access control</a:t>
          </a:r>
          <a:endParaRPr lang="en-GB" sz="1150" kern="1200" dirty="0">
            <a:solidFill>
              <a:srgbClr val="007360"/>
            </a:solidFill>
          </a:endParaRPr>
        </a:p>
      </dsp:txBody>
      <dsp:txXfrm>
        <a:off x="1815993" y="2613758"/>
        <a:ext cx="946531" cy="860483"/>
      </dsp:txXfrm>
    </dsp:sp>
    <dsp:sp modelId="{3634E102-85FF-49FE-AEA9-FA3CDB2B094A}">
      <dsp:nvSpPr>
        <dsp:cNvPr id="0" name=""/>
        <dsp:cNvSpPr/>
      </dsp:nvSpPr>
      <dsp:spPr>
        <a:xfrm rot="16200000">
          <a:off x="2171976" y="2034212"/>
          <a:ext cx="234565"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207161" y="2144071"/>
        <a:ext cx="164196" cy="224021"/>
      </dsp:txXfrm>
    </dsp:sp>
    <dsp:sp modelId="{9EE3B841-B888-4769-8401-ECCBB0FB8E6E}">
      <dsp:nvSpPr>
        <dsp:cNvPr id="0" name=""/>
        <dsp:cNvSpPr/>
      </dsp:nvSpPr>
      <dsp:spPr>
        <a:xfrm>
          <a:off x="1619960" y="776062"/>
          <a:ext cx="1338597" cy="1216907"/>
        </a:xfrm>
        <a:prstGeom prst="ellipse">
          <a:avLst/>
        </a:prstGeom>
        <a:solidFill>
          <a:schemeClr val="bg1"/>
        </a:solidFill>
        <a:ln w="25400" cap="flat" cmpd="sng" algn="ctr">
          <a:solidFill>
            <a:srgbClr val="00826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sz="1150" kern="1200" dirty="0" smtClean="0">
              <a:solidFill>
                <a:srgbClr val="007360"/>
              </a:solidFill>
            </a:rPr>
            <a:t>Multiple consoles</a:t>
          </a:r>
          <a:endParaRPr lang="en-GB" sz="1150" kern="1200" dirty="0">
            <a:solidFill>
              <a:srgbClr val="007360"/>
            </a:solidFill>
          </a:endParaRPr>
        </a:p>
      </dsp:txBody>
      <dsp:txXfrm>
        <a:off x="1815993" y="954274"/>
        <a:ext cx="946531" cy="860483"/>
      </dsp:txXfrm>
    </dsp:sp>
    <dsp:sp modelId="{8C499E7E-0507-4F94-9F2D-7A4358C640D7}">
      <dsp:nvSpPr>
        <dsp:cNvPr id="0" name=""/>
        <dsp:cNvSpPr/>
      </dsp:nvSpPr>
      <dsp:spPr>
        <a:xfrm rot="19800000">
          <a:off x="2909234" y="785621"/>
          <a:ext cx="187989" cy="373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913012" y="874394"/>
        <a:ext cx="131592" cy="2240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B12038-4C9F-4EE5-8DF4-5F677BB3043E}" type="datetimeFigureOut">
              <a:rPr lang="ru-RU" smtClean="0"/>
              <a:t>18.07.2013</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55ED2B-390F-40E5-9EFD-2531C025A2F6}" type="slidenum">
              <a:rPr lang="ru-RU" smtClean="0"/>
              <a:t>‹#›</a:t>
            </a:fld>
            <a:endParaRPr lang="ru-RU"/>
          </a:p>
        </p:txBody>
      </p:sp>
    </p:spTree>
    <p:extLst>
      <p:ext uri="{BB962C8B-B14F-4D97-AF65-F5344CB8AC3E}">
        <p14:creationId xmlns:p14="http://schemas.microsoft.com/office/powerpoint/2010/main" val="2766679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DF00E-BD98-4EFE-81A4-2D9C0739E2F3}" type="datetimeFigureOut">
              <a:rPr lang="ru-RU" smtClean="0"/>
              <a:t>18.07.2013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DD216-B18C-4F7A-91C3-E6C7F0FB2278}" type="slidenum">
              <a:rPr lang="ru-RU" smtClean="0"/>
              <a:t>‹#›</a:t>
            </a:fld>
            <a:endParaRPr lang="ru-RU"/>
          </a:p>
        </p:txBody>
      </p:sp>
    </p:spTree>
    <p:extLst>
      <p:ext uri="{BB962C8B-B14F-4D97-AF65-F5344CB8AC3E}">
        <p14:creationId xmlns:p14="http://schemas.microsoft.com/office/powerpoint/2010/main" val="30530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FDD216-B18C-4F7A-91C3-E6C7F0FB2278}" type="slidenum">
              <a:rPr lang="ru-RU" smtClean="0"/>
              <a:t>1</a:t>
            </a:fld>
            <a:endParaRPr lang="ru-RU"/>
          </a:p>
        </p:txBody>
      </p:sp>
    </p:spTree>
    <p:extLst>
      <p:ext uri="{BB962C8B-B14F-4D97-AF65-F5344CB8AC3E}">
        <p14:creationId xmlns:p14="http://schemas.microsoft.com/office/powerpoint/2010/main" val="283727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147FE-AC0D-4AF4-86A5-22AE432EC3EE}" type="slidenum">
              <a:rPr lang="en-GB" smtClean="0"/>
              <a:pPr/>
              <a:t>12</a:t>
            </a:fld>
            <a:endParaRPr lang="en-GB"/>
          </a:p>
        </p:txBody>
      </p:sp>
    </p:spTree>
    <p:extLst>
      <p:ext uri="{BB962C8B-B14F-4D97-AF65-F5344CB8AC3E}">
        <p14:creationId xmlns:p14="http://schemas.microsoft.com/office/powerpoint/2010/main" val="77308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83FDD216-B18C-4F7A-91C3-E6C7F0FB2278}" type="slidenum">
              <a:rPr lang="ru-RU" smtClean="0"/>
              <a:t>13</a:t>
            </a:fld>
            <a:endParaRPr lang="ru-RU"/>
          </a:p>
        </p:txBody>
      </p:sp>
    </p:spTree>
    <p:extLst>
      <p:ext uri="{BB962C8B-B14F-4D97-AF65-F5344CB8AC3E}">
        <p14:creationId xmlns:p14="http://schemas.microsoft.com/office/powerpoint/2010/main" val="214751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statistics are taken from Kaspersky Lab’s Global IT Risks survey, conducted by research consultancy B2B International, is now in its third year</a:t>
            </a:r>
          </a:p>
          <a:p>
            <a:r>
              <a:rPr lang="en-GB" dirty="0" smtClean="0"/>
              <a:t>This survey speaks to IT professionals across the world, looking to understand their attitudes, opinions and beliefs about IT security and its impact on their organisation.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83FDD216-B18C-4F7A-91C3-E6C7F0FB2278}" type="slidenum">
              <a:rPr lang="ru-RU" smtClean="0"/>
              <a:t>2</a:t>
            </a:fld>
            <a:endParaRPr lang="ru-RU"/>
          </a:p>
        </p:txBody>
      </p:sp>
    </p:spTree>
    <p:extLst>
      <p:ext uri="{BB962C8B-B14F-4D97-AF65-F5344CB8AC3E}">
        <p14:creationId xmlns:p14="http://schemas.microsoft.com/office/powerpoint/2010/main" val="86134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200" dirty="0" smtClean="0">
                <a:effectLst/>
                <a:latin typeface="Arial"/>
                <a:ea typeface="Calibri"/>
                <a:cs typeface="Times New Roman"/>
              </a:rPr>
              <a:t>Because corporate IT environments are becoming increasingly complex, the task of managing them is also much more involved and time consuming than ever before.  This growing complexity brings many disadvantages for businesses:      </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Increased costs</a:t>
            </a:r>
            <a:r>
              <a:rPr lang="en-GB" sz="1200" dirty="0" smtClean="0">
                <a:effectLst/>
                <a:latin typeface="Arial"/>
                <a:ea typeface="Calibri"/>
                <a:cs typeface="Times New Roman"/>
              </a:rPr>
              <a:t> – More time and effort is being devoted to everyday systems management tasks.</a:t>
            </a:r>
            <a:endParaRPr lang="en-GB" sz="1600" dirty="0" smtClean="0">
              <a:effectLst/>
              <a:latin typeface="+mn-lt"/>
              <a:ea typeface="Calibri"/>
              <a:cs typeface="Times New Roman"/>
            </a:endParaRPr>
          </a:p>
          <a:p>
            <a:pPr marL="457200">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Overloaded resources</a:t>
            </a:r>
            <a:r>
              <a:rPr lang="en-GB" sz="1200" dirty="0" smtClean="0">
                <a:effectLst/>
                <a:latin typeface="Arial"/>
                <a:ea typeface="Calibri"/>
                <a:cs typeface="Times New Roman"/>
              </a:rPr>
              <a:t> – The list of regular IT management tasks expands whenever a new device or new software application is introduced onto the corporate network.</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Impaired agility</a:t>
            </a:r>
            <a:r>
              <a:rPr lang="en-GB" sz="1200" dirty="0" smtClean="0">
                <a:effectLst/>
                <a:latin typeface="Arial"/>
                <a:ea typeface="Calibri"/>
                <a:cs typeface="Times New Roman"/>
              </a:rPr>
              <a:t> – With so many routine IT management tasks filling the working day, there’s less time for IT personnel to help the business to introduce new services that could generate a competitive advantage.</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Security vulnerabilities</a:t>
            </a:r>
            <a:r>
              <a:rPr lang="en-GB" sz="1200" dirty="0" smtClean="0">
                <a:effectLst/>
                <a:latin typeface="Arial"/>
                <a:ea typeface="Calibri"/>
                <a:cs typeface="Times New Roman"/>
              </a:rPr>
              <a:t> – Manual processes, plus the need to use separate control consoles for different tasks, can create the ideal conditions for operational errors… and those errors can result in serious gaps in security.</a:t>
            </a:r>
            <a:endParaRPr lang="en-GB" sz="1600" dirty="0" smtClean="0">
              <a:effectLst/>
              <a:latin typeface="+mn-lt"/>
              <a:ea typeface="Calibri"/>
              <a:cs typeface="Times New Roman"/>
            </a:endParaRPr>
          </a:p>
          <a:p>
            <a:pPr marL="457200">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Lack of visibility </a:t>
            </a:r>
            <a:r>
              <a:rPr lang="en-GB" sz="1200" dirty="0" smtClean="0">
                <a:effectLst/>
                <a:latin typeface="Arial"/>
                <a:ea typeface="Calibri"/>
                <a:cs typeface="Times New Roman"/>
              </a:rPr>
              <a:t>– The sheer complexity of most corporate IT environments is making it difficult for IT personnel to gain a clear understanding of all of the hardware and software that’s operating on their network.  This is of fundamental importance.  Without  an accurate view of their entire IT infrastructure, businesses are unable to:</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742950" lvl="1" indent="-285750">
              <a:lnSpc>
                <a:spcPct val="115000"/>
              </a:lnSpc>
              <a:spcAft>
                <a:spcPts val="0"/>
              </a:spcAft>
              <a:buFont typeface="Courier New"/>
              <a:buChar char="o"/>
            </a:pPr>
            <a:r>
              <a:rPr lang="en-GB" sz="1200" dirty="0" smtClean="0">
                <a:effectLst/>
                <a:latin typeface="Arial"/>
                <a:ea typeface="Calibri"/>
                <a:cs typeface="Times New Roman"/>
              </a:rPr>
              <a:t>Control how their IT estate is being used – both to boost efficiency and meet compliance or legal obligations </a:t>
            </a:r>
            <a:endParaRPr lang="en-GB" sz="1600" dirty="0" smtClean="0">
              <a:effectLst/>
              <a:latin typeface="+mn-lt"/>
              <a:ea typeface="Calibri"/>
              <a:cs typeface="Times New Roman"/>
            </a:endParaRPr>
          </a:p>
          <a:p>
            <a:pPr marL="742950" lvl="1" indent="-285750">
              <a:lnSpc>
                <a:spcPct val="115000"/>
              </a:lnSpc>
              <a:spcAft>
                <a:spcPts val="0"/>
              </a:spcAft>
              <a:buFont typeface="Courier New"/>
              <a:buChar char="o"/>
            </a:pPr>
            <a:r>
              <a:rPr lang="en-GB" sz="1200" dirty="0" smtClean="0">
                <a:effectLst/>
                <a:latin typeface="Arial"/>
                <a:ea typeface="Calibri"/>
                <a:cs typeface="Times New Roman"/>
              </a:rPr>
              <a:t>Manage their IT environment – in order to maintain service levels and productivity</a:t>
            </a:r>
            <a:endParaRPr lang="en-GB" sz="1600" dirty="0" smtClean="0">
              <a:effectLst/>
              <a:latin typeface="+mn-lt"/>
              <a:ea typeface="Calibri"/>
              <a:cs typeface="Times New Roman"/>
            </a:endParaRPr>
          </a:p>
          <a:p>
            <a:pPr marL="742950" lvl="1" indent="-285750">
              <a:lnSpc>
                <a:spcPct val="115000"/>
              </a:lnSpc>
              <a:spcAft>
                <a:spcPts val="0"/>
              </a:spcAft>
              <a:buFont typeface="Courier New"/>
              <a:buChar char="o"/>
            </a:pPr>
            <a:r>
              <a:rPr lang="en-GB" sz="1200" dirty="0" smtClean="0">
                <a:effectLst/>
                <a:latin typeface="Arial"/>
                <a:ea typeface="Calibri"/>
                <a:cs typeface="Times New Roman"/>
              </a:rPr>
              <a:t>Secure all of their systems and sensitive data against malware and attacks</a:t>
            </a:r>
            <a:endParaRPr lang="en-GB" sz="1600" dirty="0" smtClean="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83FDD216-B18C-4F7A-91C3-E6C7F0FB2278}" type="slidenum">
              <a:rPr lang="ru-RU" smtClean="0"/>
              <a:t>4</a:t>
            </a:fld>
            <a:endParaRPr lang="ru-RU"/>
          </a:p>
        </p:txBody>
      </p:sp>
    </p:spTree>
    <p:extLst>
      <p:ext uri="{BB962C8B-B14F-4D97-AF65-F5344CB8AC3E}">
        <p14:creationId xmlns:p14="http://schemas.microsoft.com/office/powerpoint/2010/main" val="155776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200" dirty="0" smtClean="0">
                <a:effectLst/>
                <a:latin typeface="Arial"/>
                <a:ea typeface="Calibri"/>
                <a:cs typeface="Times New Roman"/>
              </a:rPr>
              <a:t>The latest IT Systems Management solutions can simplify and automate a vast range of routine IT management tasks, in order to:</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Reduce the burden on IT personnel</a:t>
            </a:r>
            <a:r>
              <a:rPr lang="en-GB" sz="1200" dirty="0" smtClean="0">
                <a:effectLst/>
                <a:latin typeface="Arial"/>
                <a:ea typeface="Calibri"/>
                <a:cs typeface="Times New Roman"/>
              </a:rPr>
              <a:t> – so that they can devote more time to strategic IT projects that can improve business efficiency and competitiveness</a:t>
            </a:r>
            <a:endParaRPr lang="en-GB" sz="1600" dirty="0" smtClean="0">
              <a:effectLst/>
              <a:latin typeface="+mn-lt"/>
              <a:ea typeface="Calibri"/>
              <a:cs typeface="Times New Roman"/>
            </a:endParaRPr>
          </a:p>
          <a:p>
            <a:pPr marL="457200">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Manage and reduce operating costs</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Eliminate many common sources of IT management errors</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marL="342900" lvl="0" indent="-342900">
              <a:lnSpc>
                <a:spcPct val="115000"/>
              </a:lnSpc>
              <a:spcAft>
                <a:spcPts val="0"/>
              </a:spcAft>
              <a:buFont typeface="Symbol"/>
              <a:buChar char=""/>
            </a:pPr>
            <a:r>
              <a:rPr lang="en-GB" sz="1200" b="1" dirty="0" smtClean="0">
                <a:effectLst/>
                <a:latin typeface="Arial"/>
                <a:ea typeface="Calibri"/>
                <a:cs typeface="Times New Roman"/>
              </a:rPr>
              <a:t>Ensure more rigorous security for systems and data</a:t>
            </a:r>
            <a:endParaRPr lang="en-GB" sz="1600" dirty="0" smtClean="0">
              <a:effectLst/>
              <a:latin typeface="+mn-lt"/>
              <a:ea typeface="Calibri"/>
              <a:cs typeface="Times New Roman"/>
            </a:endParaRPr>
          </a:p>
          <a:p>
            <a:pPr marL="457200">
              <a:lnSpc>
                <a:spcPct val="115000"/>
              </a:lnSpc>
              <a:spcAft>
                <a:spcPts val="0"/>
              </a:spcAft>
            </a:pPr>
            <a:r>
              <a:rPr lang="en-GB" sz="1200" dirty="0" smtClean="0">
                <a:effectLst/>
                <a:latin typeface="Arial"/>
                <a:ea typeface="Calibri"/>
                <a:cs typeface="Times New Roman"/>
              </a:rPr>
              <a:t> </a:t>
            </a:r>
            <a:endParaRPr lang="en-GB" sz="1600" dirty="0" smtClean="0">
              <a:effectLst/>
              <a:latin typeface="+mn-lt"/>
              <a:ea typeface="Calibri"/>
              <a:cs typeface="Times New Roman"/>
            </a:endParaRPr>
          </a:p>
          <a:p>
            <a:pPr>
              <a:lnSpc>
                <a:spcPct val="115000"/>
              </a:lnSpc>
              <a:spcAft>
                <a:spcPts val="0"/>
              </a:spcAft>
            </a:pPr>
            <a:r>
              <a:rPr lang="en-GB" sz="1200" dirty="0" smtClean="0">
                <a:effectLst/>
                <a:latin typeface="Arial"/>
                <a:ea typeface="Calibri"/>
                <a:cs typeface="Times New Roman"/>
              </a:rPr>
              <a:t>Among the best of these solutions are products that include a unified management interface that enables IT personnel to monitor and manage a wide range of systems management tasks… from a single console.</a:t>
            </a:r>
            <a:endParaRPr lang="en-GB" sz="1600" dirty="0" smtClean="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83FDD216-B18C-4F7A-91C3-E6C7F0FB2278}" type="slidenum">
              <a:rPr lang="ru-RU" smtClean="0"/>
              <a:t>5</a:t>
            </a:fld>
            <a:endParaRPr lang="ru-RU"/>
          </a:p>
        </p:txBody>
      </p:sp>
    </p:spTree>
    <p:extLst>
      <p:ext uri="{BB962C8B-B14F-4D97-AF65-F5344CB8AC3E}">
        <p14:creationId xmlns:p14="http://schemas.microsoft.com/office/powerpoint/2010/main" val="291779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u="none" strike="noStrike" kern="1200" baseline="0" dirty="0" smtClean="0">
                <a:solidFill>
                  <a:schemeClr val="tx1"/>
                </a:solidFill>
                <a:latin typeface="+mn-lt"/>
                <a:ea typeface="+mn-ea"/>
                <a:cs typeface="+mn-cs"/>
              </a:rPr>
              <a:t>Why visibility is vital</a:t>
            </a:r>
          </a:p>
          <a:p>
            <a:r>
              <a:rPr lang="en-GB" sz="900" b="0" i="0" u="none" strike="noStrike" kern="1200" baseline="0" dirty="0" smtClean="0">
                <a:solidFill>
                  <a:schemeClr val="tx1"/>
                </a:solidFill>
                <a:latin typeface="+mn-lt"/>
                <a:ea typeface="+mn-ea"/>
                <a:cs typeface="+mn-cs"/>
              </a:rPr>
              <a:t>Whenever a new business process is introduced or a new IT project is rolled out, it’s likely that new hardware and software will be introduced into the corporate network. With each passing year, the constant addition of new devices and applications can mean that many companies</a:t>
            </a:r>
          </a:p>
          <a:p>
            <a:r>
              <a:rPr lang="en-GB" sz="900" b="0" i="0" u="none" strike="noStrike" kern="1200" baseline="0" dirty="0" smtClean="0">
                <a:solidFill>
                  <a:schemeClr val="tx1"/>
                </a:solidFill>
                <a:latin typeface="+mn-lt"/>
                <a:ea typeface="+mn-ea"/>
                <a:cs typeface="+mn-cs"/>
              </a:rPr>
              <a:t>eventually find that they have relatively poor visibility of exactly what hardware and software is running on their network.</a:t>
            </a:r>
          </a:p>
          <a:p>
            <a:r>
              <a:rPr lang="en-GB" sz="900" b="0" i="0" u="none" strike="noStrike" kern="1200" baseline="0" dirty="0" smtClean="0">
                <a:solidFill>
                  <a:schemeClr val="tx1"/>
                </a:solidFill>
                <a:latin typeface="+mn-lt"/>
                <a:ea typeface="+mn-ea"/>
                <a:cs typeface="+mn-cs"/>
              </a:rPr>
              <a:t>However, without granular-level visibility of every server, laptop, router, switch, removable storage device – and every operating system and application – how can the business effectively manage and secure its network?</a:t>
            </a:r>
          </a:p>
          <a:p>
            <a:r>
              <a:rPr lang="en-GB" sz="900" b="0" i="0" u="none" strike="noStrike" kern="1200" baseline="0" dirty="0" smtClean="0">
                <a:solidFill>
                  <a:schemeClr val="tx1"/>
                </a:solidFill>
                <a:latin typeface="+mn-lt"/>
                <a:ea typeface="+mn-ea"/>
                <a:cs typeface="+mn-cs"/>
              </a:rPr>
              <a:t>• Visibility of hardware helps IT teams to:</a:t>
            </a:r>
          </a:p>
          <a:p>
            <a:r>
              <a:rPr lang="en-GB" sz="900" b="0" i="0" u="none" strike="noStrike" kern="1200" baseline="0" dirty="0" smtClean="0">
                <a:solidFill>
                  <a:schemeClr val="tx1"/>
                </a:solidFill>
                <a:latin typeface="+mn-lt"/>
                <a:ea typeface="+mn-ea"/>
                <a:cs typeface="+mn-cs"/>
              </a:rPr>
              <a:t>– Implement controls that prevent sensitive data being downloaded onto unauthorised,</a:t>
            </a:r>
          </a:p>
          <a:p>
            <a:r>
              <a:rPr lang="en-GB" sz="900" b="0" i="0" u="none" strike="noStrike" kern="1200" baseline="0" dirty="0" smtClean="0">
                <a:solidFill>
                  <a:schemeClr val="tx1"/>
                </a:solidFill>
                <a:latin typeface="+mn-lt"/>
                <a:ea typeface="+mn-ea"/>
                <a:cs typeface="+mn-cs"/>
              </a:rPr>
              <a:t>removable storage devices</a:t>
            </a:r>
          </a:p>
          <a:p>
            <a:r>
              <a:rPr lang="en-GB" sz="900" b="0" i="0" u="none" strike="noStrike" kern="1200" baseline="0" dirty="0" smtClean="0">
                <a:solidFill>
                  <a:schemeClr val="tx1"/>
                </a:solidFill>
                <a:latin typeface="+mn-lt"/>
                <a:ea typeface="+mn-ea"/>
                <a:cs typeface="+mn-cs"/>
              </a:rPr>
              <a:t>– Monitor attempts to introduce new, unauthorised devices onto the corporate network</a:t>
            </a:r>
          </a:p>
          <a:p>
            <a:r>
              <a:rPr lang="en-GB" sz="900" b="0" i="0" u="none" strike="noStrike" kern="1200" baseline="0" dirty="0" smtClean="0">
                <a:solidFill>
                  <a:schemeClr val="tx1"/>
                </a:solidFill>
                <a:latin typeface="+mn-lt"/>
                <a:ea typeface="+mn-ea"/>
                <a:cs typeface="+mn-cs"/>
              </a:rPr>
              <a:t>– Identify and retire any old, unsupported devices</a:t>
            </a:r>
          </a:p>
          <a:p>
            <a:r>
              <a:rPr lang="en-GB" sz="900" b="0" i="0" u="none" strike="noStrike" kern="1200" baseline="0" dirty="0" smtClean="0">
                <a:solidFill>
                  <a:schemeClr val="tx1"/>
                </a:solidFill>
                <a:latin typeface="+mn-lt"/>
                <a:ea typeface="+mn-ea"/>
                <a:cs typeface="+mn-cs"/>
              </a:rPr>
              <a:t>• Visibility of software helps IT teams to:</a:t>
            </a:r>
          </a:p>
          <a:p>
            <a:r>
              <a:rPr lang="en-GB" sz="900" b="0" i="0" u="none" strike="noStrike" kern="1200" baseline="0" dirty="0" smtClean="0">
                <a:solidFill>
                  <a:schemeClr val="tx1"/>
                </a:solidFill>
                <a:latin typeface="+mn-lt"/>
                <a:ea typeface="+mn-ea"/>
                <a:cs typeface="+mn-cs"/>
              </a:rPr>
              <a:t>– Manage how operating systems and applications are patched and updated – in order to</a:t>
            </a:r>
          </a:p>
          <a:p>
            <a:r>
              <a:rPr lang="en-GB" sz="900" b="0" i="0" u="none" strike="noStrike" kern="1200" baseline="0" dirty="0" smtClean="0">
                <a:solidFill>
                  <a:schemeClr val="tx1"/>
                </a:solidFill>
                <a:latin typeface="+mn-lt"/>
                <a:ea typeface="+mn-ea"/>
                <a:cs typeface="+mn-cs"/>
              </a:rPr>
              <a:t>ensure systems and software run smoothly and to eliminate security vulnerabilities</a:t>
            </a:r>
          </a:p>
          <a:p>
            <a:r>
              <a:rPr lang="en-GB" sz="900" b="0" i="0" u="none" strike="noStrike" kern="1200" baseline="0" dirty="0" smtClean="0">
                <a:solidFill>
                  <a:schemeClr val="tx1"/>
                </a:solidFill>
                <a:latin typeface="+mn-lt"/>
                <a:ea typeface="+mn-ea"/>
                <a:cs typeface="+mn-cs"/>
              </a:rPr>
              <a:t>– Prevent the use of unauthorised applications that may contain malware</a:t>
            </a:r>
          </a:p>
          <a:p>
            <a:r>
              <a:rPr lang="en-GB" sz="900" b="0" i="0" u="none" strike="noStrike" kern="1200" baseline="0" dirty="0" smtClean="0">
                <a:solidFill>
                  <a:schemeClr val="tx1"/>
                </a:solidFill>
                <a:latin typeface="+mn-lt"/>
                <a:ea typeface="+mn-ea"/>
                <a:cs typeface="+mn-cs"/>
              </a:rPr>
              <a:t>– Support compliance objectives – by detecting and eliminating any illegal, ‘pirated’</a:t>
            </a:r>
          </a:p>
          <a:p>
            <a:r>
              <a:rPr lang="en-GB" sz="900" b="0" i="0" u="none" strike="noStrike" kern="1200" baseline="0" dirty="0" smtClean="0">
                <a:solidFill>
                  <a:schemeClr val="tx1"/>
                </a:solidFill>
                <a:latin typeface="+mn-lt"/>
                <a:ea typeface="+mn-ea"/>
                <a:cs typeface="+mn-cs"/>
              </a:rPr>
              <a:t>software that employees may have downloaded</a:t>
            </a:r>
          </a:p>
          <a:p>
            <a:r>
              <a:rPr lang="en-GB" sz="900" b="0" i="0" u="none" strike="noStrike" kern="1200" baseline="0" dirty="0" smtClean="0">
                <a:solidFill>
                  <a:schemeClr val="tx1"/>
                </a:solidFill>
                <a:latin typeface="+mn-lt"/>
                <a:ea typeface="+mn-ea"/>
                <a:cs typeface="+mn-cs"/>
              </a:rPr>
              <a:t>– Manage the company’s inventory of software licences – so that money is not wasted on</a:t>
            </a:r>
          </a:p>
          <a:p>
            <a:r>
              <a:rPr lang="en-GB" sz="900" b="0" i="0" u="none" strike="noStrike" kern="1200" baseline="0" dirty="0" smtClean="0">
                <a:solidFill>
                  <a:schemeClr val="tx1"/>
                </a:solidFill>
                <a:latin typeface="+mn-lt"/>
                <a:ea typeface="+mn-ea"/>
                <a:cs typeface="+mn-cs"/>
              </a:rPr>
              <a:t>unused or unnecessary licences</a:t>
            </a:r>
          </a:p>
          <a:p>
            <a:r>
              <a:rPr lang="en-GB" sz="900" b="0" i="0" u="none" strike="noStrike" kern="1200" baseline="0" dirty="0" smtClean="0">
                <a:solidFill>
                  <a:schemeClr val="tx1"/>
                </a:solidFill>
                <a:latin typeface="+mn-lt"/>
                <a:ea typeface="+mn-ea"/>
                <a:cs typeface="+mn-cs"/>
              </a:rPr>
              <a:t>– Identify old applications that are no longer supported by the manufacturer</a:t>
            </a:r>
          </a:p>
          <a:p>
            <a:r>
              <a:rPr lang="en-GB" sz="900" b="1" dirty="0" smtClean="0"/>
              <a:t>Software deployment</a:t>
            </a:r>
          </a:p>
          <a:p>
            <a:r>
              <a:rPr lang="en-GB" sz="900" dirty="0" smtClean="0"/>
              <a:t>The benefits of automation</a:t>
            </a:r>
          </a:p>
          <a:p>
            <a:r>
              <a:rPr lang="en-GB" sz="900" dirty="0" smtClean="0"/>
              <a:t>Manually installing and configuring operating systems and applications on every server, desktop and laptop is very time consuming – especially if the roll-out includes remote or satellite offices.</a:t>
            </a:r>
          </a:p>
          <a:p>
            <a:r>
              <a:rPr lang="en-GB" sz="900" dirty="0" smtClean="0"/>
              <a:t>In the past, if a manual roll-out of software took place over an extended period, problems would arise as a result of different users having access to different software – as some users could be running the latest software, while others were waiting for their computers to be upgraded.</a:t>
            </a:r>
          </a:p>
          <a:p>
            <a:r>
              <a:rPr lang="en-GB" sz="900" dirty="0" smtClean="0"/>
              <a:t>Automating the deployment of operating systems and applications can help to ensure consistency – while also saving time and money.</a:t>
            </a:r>
          </a:p>
          <a:p>
            <a:r>
              <a:rPr lang="en-GB" sz="900" b="1" dirty="0" smtClean="0"/>
              <a:t>How software vulnerabilities arise</a:t>
            </a:r>
          </a:p>
          <a:p>
            <a:r>
              <a:rPr lang="en-GB" sz="900" dirty="0" smtClean="0"/>
              <a:t>Software is seldom – if ever – free from bugs. Errors exist in the source code of virtually every commercially available software application and operating system. While some bugs may just introduce an inconvenience that has to be worked around, many software bugs can create major opportunities for malware and cybercriminals to gain access to corporate systems and data… in order to steal sensitive information, steal money, damage a</a:t>
            </a:r>
          </a:p>
          <a:p>
            <a:r>
              <a:rPr lang="en-GB" sz="900" dirty="0" smtClean="0"/>
              <a:t>business’s reputation or block data or systems until the business makes a ransom payment to the criminal.</a:t>
            </a:r>
          </a:p>
          <a:p>
            <a:r>
              <a:rPr lang="en-GB" sz="900" dirty="0" smtClean="0"/>
              <a:t>Obviously, eliminating these vulnerabilities – in both operating systems and applications – has become an important part of every IT department’s day-to-day IT management activities.</a:t>
            </a:r>
          </a:p>
          <a:p>
            <a:endParaRPr lang="en-GB" sz="900" dirty="0" smtClean="0"/>
          </a:p>
          <a:p>
            <a:r>
              <a:rPr lang="en-GB" sz="900" b="1" dirty="0" smtClean="0"/>
              <a:t>Patch deployment</a:t>
            </a:r>
          </a:p>
          <a:p>
            <a:r>
              <a:rPr lang="en-GB" sz="900" dirty="0" smtClean="0"/>
              <a:t>Monitoring the availability of patches</a:t>
            </a:r>
          </a:p>
          <a:p>
            <a:r>
              <a:rPr lang="en-GB" sz="900" dirty="0" smtClean="0"/>
              <a:t>When a vulnerability has been identified, one of the biggest issues is ensuring that the time between the release of a new patch and its deployment across the business’s IT infrastructure is minimised. In the past, IT administrators have had to spend time monitoring IT industry news media, in order to find out about new security vulnerabilities within operating systems and applications…while also keeping in touch with vendors for any news about the availability of new patches.</a:t>
            </a:r>
          </a:p>
          <a:p>
            <a:r>
              <a:rPr lang="en-GB" sz="900" dirty="0" smtClean="0"/>
              <a:t>This can be very time consuming and can introduce the possibility of information about some critical patches being ‘missed’ by the business’s IT team.</a:t>
            </a:r>
          </a:p>
          <a:p>
            <a:r>
              <a:rPr lang="en-GB" sz="900" dirty="0" smtClean="0"/>
              <a:t>Problem patches</a:t>
            </a:r>
          </a:p>
          <a:p>
            <a:r>
              <a:rPr lang="en-GB" sz="900" dirty="0" smtClean="0"/>
              <a:t>However, even when a new patch is released, that doesn’t necessarily mean that’s the end of the problem. In some cases, a patch may adversely affect how an application or operating</a:t>
            </a:r>
            <a:r>
              <a:rPr lang="en-GB" sz="900" baseline="0" dirty="0" smtClean="0"/>
              <a:t> </a:t>
            </a:r>
            <a:r>
              <a:rPr lang="en-GB" sz="900" dirty="0" smtClean="0"/>
              <a:t>system runs. In extreme cases, a patch can make an entire system inoperable.</a:t>
            </a:r>
            <a:r>
              <a:rPr lang="en-GB" sz="900" baseline="0" dirty="0" smtClean="0"/>
              <a:t> </a:t>
            </a:r>
            <a:r>
              <a:rPr lang="en-GB" sz="900" dirty="0" smtClean="0"/>
              <a:t>This can leave companies with the dilemma of having to choose between applying the patch</a:t>
            </a:r>
            <a:r>
              <a:rPr lang="en-GB" sz="900" baseline="0" dirty="0" smtClean="0"/>
              <a:t> </a:t>
            </a:r>
            <a:r>
              <a:rPr lang="en-GB" sz="900" dirty="0" smtClean="0"/>
              <a:t>– even though its presence may affect the smooth running of key business processes – or</a:t>
            </a:r>
          </a:p>
          <a:p>
            <a:r>
              <a:rPr lang="en-GB" sz="900" dirty="0" smtClean="0"/>
              <a:t>continuing to use the application without the benefit of the latest security patch. Often, IT administrators will test new patches on a separate set of test hardware – to establish</a:t>
            </a:r>
            <a:r>
              <a:rPr lang="en-GB" sz="900" baseline="0" dirty="0" smtClean="0"/>
              <a:t> </a:t>
            </a:r>
            <a:r>
              <a:rPr lang="en-GB" sz="900" dirty="0" smtClean="0"/>
              <a:t>whether the patch introduces any severe restrictions on how the application runs.</a:t>
            </a:r>
          </a:p>
          <a:p>
            <a:r>
              <a:rPr lang="en-GB" sz="900" b="1" dirty="0" smtClean="0"/>
              <a:t>Access Control</a:t>
            </a:r>
          </a:p>
          <a:p>
            <a:r>
              <a:rPr lang="en-GB" sz="900" dirty="0" smtClean="0"/>
              <a:t>Deciding who can access the network</a:t>
            </a:r>
          </a:p>
          <a:p>
            <a:r>
              <a:rPr lang="en-GB" sz="900" dirty="0" smtClean="0"/>
              <a:t>For most businesses, there are often guest devices on the corporate network. When partners or customers visit the company, they’ll usually bring their laptops and tablets with them – so the business will have to establish policies and controls over how guest devices will be allowed to access the corporate network. Furthermore, if the business operates a BYOD program, appropriate network access controls will need to be implemented.</a:t>
            </a:r>
          </a:p>
          <a:p>
            <a:r>
              <a:rPr lang="en-GB" sz="900" dirty="0" smtClean="0"/>
              <a:t>Mobile devices and guest devices need to be identified and then checked for the presence of malware. In addition, any user’s device should only be allowed to access corporate systems after the business has determined that the device has been configured with the appropriate</a:t>
            </a:r>
            <a:r>
              <a:rPr lang="en-GB" sz="900" baseline="0" dirty="0" smtClean="0"/>
              <a:t> </a:t>
            </a:r>
            <a:r>
              <a:rPr lang="en-GB" sz="900" dirty="0" smtClean="0"/>
              <a:t>security software and settings.</a:t>
            </a:r>
          </a:p>
          <a:p>
            <a:endParaRPr lang="en-GB" sz="900" dirty="0" smtClean="0"/>
          </a:p>
        </p:txBody>
      </p:sp>
      <p:sp>
        <p:nvSpPr>
          <p:cNvPr id="4" name="Slide Number Placeholder 3"/>
          <p:cNvSpPr>
            <a:spLocks noGrp="1"/>
          </p:cNvSpPr>
          <p:nvPr>
            <p:ph type="sldNum" sz="quarter" idx="10"/>
          </p:nvPr>
        </p:nvSpPr>
        <p:spPr/>
        <p:txBody>
          <a:bodyPr/>
          <a:lstStyle/>
          <a:p>
            <a:fld id="{83FDD216-B18C-4F7A-91C3-E6C7F0FB2278}" type="slidenum">
              <a:rPr lang="ru-RU" smtClean="0"/>
              <a:t>7</a:t>
            </a:fld>
            <a:endParaRPr lang="ru-RU"/>
          </a:p>
        </p:txBody>
      </p:sp>
    </p:spTree>
    <p:extLst>
      <p:ext uri="{BB962C8B-B14F-4D97-AF65-F5344CB8AC3E}">
        <p14:creationId xmlns:p14="http://schemas.microsoft.com/office/powerpoint/2010/main" val="170855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41068"/>
          </a:xfrm>
        </p:spPr>
        <p:txBody>
          <a:bodyPr/>
          <a:lstStyle/>
          <a:p>
            <a:r>
              <a:rPr lang="en-GB" dirty="0"/>
              <a:t>To manage all these challenges</a:t>
            </a:r>
            <a:r>
              <a:rPr lang="en-GB" dirty="0" smtClean="0"/>
              <a:t>:</a:t>
            </a:r>
          </a:p>
          <a:p>
            <a:r>
              <a:rPr lang="en-GB" dirty="0" smtClean="0"/>
              <a:t>You will need a systems management solution for patching holes in your applications – the cybercriminals #1 target. You’ll </a:t>
            </a:r>
            <a:r>
              <a:rPr lang="en-GB" dirty="0"/>
              <a:t>need an encryption tool to protect data on </a:t>
            </a:r>
            <a:r>
              <a:rPr lang="en-GB" dirty="0" smtClean="0"/>
              <a:t>laptops and a Mobile Device Management tool to secure your mobile phones.</a:t>
            </a:r>
            <a:endParaRPr lang="en-GB" dirty="0"/>
          </a:p>
          <a:p>
            <a:r>
              <a:rPr lang="en-GB" dirty="0"/>
              <a:t>That means four, or </a:t>
            </a:r>
            <a:r>
              <a:rPr lang="en-GB" dirty="0" smtClean="0"/>
              <a:t>more</a:t>
            </a:r>
            <a:r>
              <a:rPr lang="en-GB" dirty="0"/>
              <a:t>, evaluation </a:t>
            </a:r>
            <a:r>
              <a:rPr lang="en-GB" dirty="0" smtClean="0"/>
              <a:t>processes and four </a:t>
            </a:r>
            <a:r>
              <a:rPr lang="en-GB" dirty="0"/>
              <a:t>or more separate management </a:t>
            </a:r>
            <a:r>
              <a:rPr lang="en-GB" dirty="0" smtClean="0"/>
              <a:t>consoles  with multiple </a:t>
            </a:r>
            <a:r>
              <a:rPr lang="en-GB" dirty="0"/>
              <a:t>policies to create, maintain and enforce</a:t>
            </a:r>
            <a:r>
              <a:rPr lang="en-GB" dirty="0" smtClean="0"/>
              <a:t>.</a:t>
            </a:r>
            <a:endParaRPr lang="en-GB" dirty="0"/>
          </a:p>
          <a:p>
            <a:r>
              <a:rPr lang="en-GB" dirty="0"/>
              <a:t>But more importantly, even if you make the effort to get all of these tools, you're still going to have gaps in your overall security posture</a:t>
            </a:r>
            <a:r>
              <a:rPr lang="en-GB" dirty="0" smtClean="0"/>
              <a:t>.  </a:t>
            </a:r>
            <a:endParaRPr lang="en-GB" dirty="0"/>
          </a:p>
          <a:p>
            <a:r>
              <a:rPr lang="en-GB" dirty="0"/>
              <a:t>Why</a:t>
            </a:r>
            <a:r>
              <a:rPr lang="en-GB" dirty="0" smtClean="0"/>
              <a:t>?</a:t>
            </a:r>
            <a:endParaRPr lang="en-GB" dirty="0"/>
          </a:p>
          <a:p>
            <a:r>
              <a:rPr lang="en-GB" dirty="0"/>
              <a:t>Because you have multiple policy sets and systems that just aren't designed to work well together.  </a:t>
            </a:r>
            <a:endParaRPr lang="en-GB" dirty="0" smtClean="0"/>
          </a:p>
          <a:p>
            <a:r>
              <a:rPr lang="en-GB" dirty="0" smtClean="0"/>
              <a:t>As </a:t>
            </a:r>
            <a:r>
              <a:rPr lang="en-GB" dirty="0"/>
              <a:t>a result of this, IT security professionals tell us that one of the biggest challenges they face is a lack of interoperability between their security systems</a:t>
            </a:r>
            <a:r>
              <a:rPr lang="en-GB" dirty="0" smtClean="0"/>
              <a:t>.</a:t>
            </a:r>
            <a:endParaRPr lang="en-GB" dirty="0"/>
          </a:p>
          <a:p>
            <a:r>
              <a:rPr lang="en-GB" dirty="0"/>
              <a:t>With Kaspersky, you CAN close the gaps in your security posture AND reduce the number of tools you have to work with.</a:t>
            </a:r>
          </a:p>
          <a:p>
            <a:r>
              <a:rPr lang="en-GB" dirty="0" smtClean="0"/>
              <a:t>ONLY </a:t>
            </a:r>
            <a:r>
              <a:rPr lang="en-GB" dirty="0"/>
              <a:t>Kaspersky provides complete, fully integrated protection that gives you the world's best anti-malware </a:t>
            </a:r>
            <a:r>
              <a:rPr lang="en-GB" dirty="0" smtClean="0"/>
              <a:t>protection</a:t>
            </a:r>
            <a:r>
              <a:rPr lang="en-GB" dirty="0"/>
              <a:t> </a:t>
            </a:r>
            <a:r>
              <a:rPr lang="en-GB" dirty="0" smtClean="0"/>
              <a:t>with robust </a:t>
            </a:r>
            <a:r>
              <a:rPr lang="en-GB" dirty="0"/>
              <a:t>control </a:t>
            </a:r>
            <a:r>
              <a:rPr lang="en-GB" dirty="0" smtClean="0"/>
              <a:t>tools, system management, </a:t>
            </a:r>
            <a:endParaRPr lang="en-GB" dirty="0"/>
          </a:p>
          <a:p>
            <a:r>
              <a:rPr lang="en-GB" dirty="0"/>
              <a:t> </a:t>
            </a:r>
            <a:r>
              <a:rPr lang="en-GB" dirty="0" smtClean="0"/>
              <a:t>encryption and </a:t>
            </a:r>
            <a:r>
              <a:rPr lang="en-GB" dirty="0"/>
              <a:t>Mobile Device </a:t>
            </a:r>
            <a:r>
              <a:rPr lang="en-GB" dirty="0" smtClean="0"/>
              <a:t>Management ,  all </a:t>
            </a:r>
            <a:r>
              <a:rPr lang="en-GB" dirty="0"/>
              <a:t>managed from a single console and available in a single purchase.</a:t>
            </a:r>
          </a:p>
          <a:p>
            <a:r>
              <a:rPr lang="en-GB" dirty="0" smtClean="0"/>
              <a:t>This </a:t>
            </a:r>
            <a:r>
              <a:rPr lang="en-GB" dirty="0"/>
              <a:t>is about a UNIFIED platform that makes it easy for you to see your risk across your systems and </a:t>
            </a:r>
            <a:r>
              <a:rPr lang="en-GB" dirty="0" smtClean="0"/>
              <a:t>endpoints so you </a:t>
            </a:r>
            <a:r>
              <a:rPr lang="en-GB" dirty="0"/>
              <a:t>can </a:t>
            </a:r>
            <a:r>
              <a:rPr lang="en-GB" dirty="0" smtClean="0"/>
              <a:t>apply your </a:t>
            </a:r>
            <a:r>
              <a:rPr lang="en-GB" dirty="0"/>
              <a:t>policies </a:t>
            </a:r>
            <a:r>
              <a:rPr lang="en-GB" dirty="0" smtClean="0"/>
              <a:t>consistently and finally </a:t>
            </a:r>
            <a:r>
              <a:rPr lang="en-GB" dirty="0"/>
              <a:t>bring your security posture in line with your business objectives.</a:t>
            </a:r>
          </a:p>
          <a:p>
            <a:r>
              <a:rPr lang="en-GB" dirty="0"/>
              <a:t> </a:t>
            </a:r>
          </a:p>
          <a:p>
            <a:r>
              <a:rPr lang="en-GB" dirty="0"/>
              <a:t>One Platform!  One Console!  One Cost!</a:t>
            </a:r>
          </a:p>
          <a:p>
            <a:r>
              <a:rPr lang="en-GB" dirty="0"/>
              <a:t> </a:t>
            </a:r>
          </a:p>
          <a:p>
            <a:endParaRPr lang="en-GB" dirty="0"/>
          </a:p>
        </p:txBody>
      </p:sp>
      <p:sp>
        <p:nvSpPr>
          <p:cNvPr id="4" name="Slide Number Placeholder 3"/>
          <p:cNvSpPr>
            <a:spLocks noGrp="1"/>
          </p:cNvSpPr>
          <p:nvPr>
            <p:ph type="sldNum" sz="quarter" idx="10"/>
          </p:nvPr>
        </p:nvSpPr>
        <p:spPr/>
        <p:txBody>
          <a:bodyPr/>
          <a:lstStyle/>
          <a:p>
            <a:fld id="{83FDD216-B18C-4F7A-91C3-E6C7F0FB2278}" type="slidenum">
              <a:rPr lang="ru-RU" smtClean="0"/>
              <a:t>8</a:t>
            </a:fld>
            <a:endParaRPr lang="ru-RU"/>
          </a:p>
        </p:txBody>
      </p:sp>
    </p:spTree>
    <p:extLst>
      <p:ext uri="{BB962C8B-B14F-4D97-AF65-F5344CB8AC3E}">
        <p14:creationId xmlns:p14="http://schemas.microsoft.com/office/powerpoint/2010/main" val="72086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lets talk about Kaspersky Systems management.</a:t>
            </a:r>
          </a:p>
          <a:p>
            <a:endParaRPr lang="en-US" dirty="0" smtClean="0"/>
          </a:p>
          <a:p>
            <a:r>
              <a:rPr lang="en-US" dirty="0" smtClean="0"/>
              <a:t>Several very useful tools designed to enhance security and streamline IT efficiency are found in this module.</a:t>
            </a:r>
          </a:p>
          <a:p>
            <a:endParaRPr lang="en-US" dirty="0" smtClean="0"/>
          </a:p>
          <a:p>
            <a:r>
              <a:rPr lang="en-US" dirty="0" smtClean="0"/>
              <a:t>IT managers today are forced to use a separate tool to create, store and deploy their disk images.  With Kaspersky Systems management, this useful feature is included in their security console.</a:t>
            </a:r>
          </a:p>
          <a:p>
            <a:endParaRPr lang="en-US" dirty="0" smtClean="0"/>
          </a:p>
          <a:p>
            <a:r>
              <a:rPr lang="en-US" dirty="0" smtClean="0"/>
              <a:t>With License management – an organization can save money on valuable application software licenses by keeping track of their usage and paying for only those licenses they actually employ.  License compliancy can also be managed along with their expiration dates.</a:t>
            </a:r>
          </a:p>
          <a:p>
            <a:endParaRPr lang="en-US" dirty="0" smtClean="0"/>
          </a:p>
          <a:p>
            <a:r>
              <a:rPr lang="en-US" dirty="0" smtClean="0"/>
              <a:t>From this same console, the IT manager is able to deploy software or updates to an endpoint or group of endpoints.  This is especially valuable for organizations with branch or remote offices. Also, remote troubleshooting can be engaged through the familiar Kaspersky</a:t>
            </a:r>
            <a:r>
              <a:rPr lang="en-US" baseline="0" dirty="0" smtClean="0"/>
              <a:t> Security center rather than use a separate application.</a:t>
            </a:r>
            <a:endParaRPr lang="en-US" dirty="0" smtClean="0"/>
          </a:p>
          <a:p>
            <a:endParaRPr lang="en-US" dirty="0" smtClean="0"/>
          </a:p>
          <a:p>
            <a:r>
              <a:rPr lang="en-US" dirty="0" smtClean="0"/>
              <a:t>An enhanced vulnerability scanning module enables hardware and software inventories and matches them across multiple databases for known vulnerabilities.  When used with Kaspersky’s Advanced Patching module, we assist the IT manager in prioritizing which vulnerabilities that require immediate attention – further reducing their workload.</a:t>
            </a:r>
          </a:p>
          <a:p>
            <a:endParaRPr lang="en-US" dirty="0" smtClean="0"/>
          </a:p>
          <a:p>
            <a:r>
              <a:rPr lang="en-US" dirty="0" smtClean="0"/>
              <a:t>And – with Kaspersky network admission control (or NAC), securely allowing guests onto the network in a secure fashion is simplified.  Kaspersky even comes with a guest access portal and easy-to-set policies for network resource usage.</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FAE147FE-AC0D-4AF4-86A5-22AE432EC3EE}" type="slidenum">
              <a:rPr lang="en-GB" smtClean="0"/>
              <a:pPr/>
              <a:t>9</a:t>
            </a:fld>
            <a:endParaRPr lang="en-GB"/>
          </a:p>
        </p:txBody>
      </p:sp>
    </p:spTree>
    <p:extLst>
      <p:ext uri="{BB962C8B-B14F-4D97-AF65-F5344CB8AC3E}">
        <p14:creationId xmlns:p14="http://schemas.microsoft.com/office/powerpoint/2010/main" val="48226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one place, you can see and identify all endpoint assets, conduct fast &amp; thorough vulnerability assessments, achieve real-time inventory and take action with clear reporting. </a:t>
            </a:r>
          </a:p>
          <a:p>
            <a:endParaRPr lang="en-GB" dirty="0"/>
          </a:p>
          <a:p>
            <a:r>
              <a:rPr lang="en-GB" dirty="0"/>
              <a:t>Using the default or customised configurations, you can set and enforce security policies to manage application behaviour, (you can) control peripherals, web use, encryption, and mobile devices – whether in the office, or on the move. </a:t>
            </a:r>
          </a:p>
          <a:p>
            <a:endParaRPr lang="en-GB" dirty="0"/>
          </a:p>
          <a:p>
            <a:r>
              <a:rPr lang="en-GB" dirty="0"/>
              <a:t>Many of these integrated components work together and are made even STRONGER by our cloud-based reputation system (the Kaspersky Security Network), which is a key element in our platform.</a:t>
            </a:r>
          </a:p>
          <a:p>
            <a:r>
              <a:rPr lang="en-GB" dirty="0"/>
              <a:t> </a:t>
            </a:r>
          </a:p>
          <a:p>
            <a:r>
              <a:rPr lang="en-GB" dirty="0"/>
              <a:t>Tens of millions of Kaspersky users around the world provide snapshots of suspicious activity on their systems.</a:t>
            </a:r>
          </a:p>
          <a:p>
            <a:r>
              <a:rPr lang="en-GB" dirty="0"/>
              <a:t> </a:t>
            </a:r>
          </a:p>
          <a:p>
            <a:r>
              <a:rPr lang="en-GB" dirty="0"/>
              <a:t>This powerful technology enables Kaspersky to globally respond to a malware outbreak in seconds!</a:t>
            </a:r>
          </a:p>
          <a:p>
            <a:endParaRPr lang="en-GB" dirty="0"/>
          </a:p>
        </p:txBody>
      </p:sp>
      <p:sp>
        <p:nvSpPr>
          <p:cNvPr id="4" name="Slide Number Placeholder 3"/>
          <p:cNvSpPr>
            <a:spLocks noGrp="1"/>
          </p:cNvSpPr>
          <p:nvPr>
            <p:ph type="sldNum" sz="quarter" idx="10"/>
          </p:nvPr>
        </p:nvSpPr>
        <p:spPr/>
        <p:txBody>
          <a:bodyPr/>
          <a:lstStyle/>
          <a:p>
            <a:fld id="{83FDD216-B18C-4F7A-91C3-E6C7F0FB2278}"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83011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147FE-AC0D-4AF4-86A5-22AE432EC3EE}" type="slidenum">
              <a:rPr lang="en-GB" smtClean="0"/>
              <a:pPr/>
              <a:t>11</a:t>
            </a:fld>
            <a:endParaRPr lang="en-GB"/>
          </a:p>
        </p:txBody>
      </p:sp>
    </p:spTree>
    <p:extLst>
      <p:ext uri="{BB962C8B-B14F-4D97-AF65-F5344CB8AC3E}">
        <p14:creationId xmlns:p14="http://schemas.microsoft.com/office/powerpoint/2010/main" val="77308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С фоновой картинкой-2">
    <p:bg>
      <p:bgPr>
        <a:solidFill>
          <a:srgbClr val="E2EEEC"/>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8"/>
          </p:nvPr>
        </p:nvSpPr>
        <p:spPr>
          <a:xfrm>
            <a:off x="365560" y="0"/>
            <a:ext cx="6480175" cy="539750"/>
          </a:xfrm>
          <a:solidFill>
            <a:schemeClr val="bg1"/>
          </a:solidFill>
        </p:spPr>
        <p:txBody>
          <a:bodyPr/>
          <a:lstStyle>
            <a:lvl1pPr>
              <a:defRPr>
                <a:noFill/>
              </a:defRPr>
            </a:lvl1pPr>
            <a:lvl2pPr>
              <a:defRPr>
                <a:noFill/>
              </a:defRPr>
            </a:lvl2pPr>
            <a:lvl3pPr>
              <a:defRPr>
                <a:noFill/>
              </a:defRPr>
            </a:lvl3pPr>
            <a:lvl4pPr>
              <a:defRPr>
                <a:noFill/>
              </a:defRPr>
            </a:lvl4pPr>
            <a:lvl5pPr>
              <a:defRPr>
                <a:noFill/>
              </a:defRPr>
            </a:lvl5pPr>
          </a:lstStyle>
          <a:p>
            <a:pPr lvl="0"/>
            <a:endParaRPr lang="ru-RU" dirty="0"/>
          </a:p>
        </p:txBody>
      </p:sp>
      <p:sp>
        <p:nvSpPr>
          <p:cNvPr id="22" name="Text Placeholder 21"/>
          <p:cNvSpPr>
            <a:spLocks noGrp="1"/>
          </p:cNvSpPr>
          <p:nvPr>
            <p:ph type="body" sz="quarter" idx="19"/>
          </p:nvPr>
        </p:nvSpPr>
        <p:spPr>
          <a:xfrm>
            <a:off x="343087" y="2501900"/>
            <a:ext cx="6480175" cy="2538413"/>
          </a:xfrm>
          <a:solidFill>
            <a:srgbClr val="FFFFFF">
              <a:alpha val="89804"/>
            </a:srgb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endParaRPr lang="ru-RU" dirty="0"/>
          </a:p>
        </p:txBody>
      </p:sp>
      <p:sp>
        <p:nvSpPr>
          <p:cNvPr id="10" name="Picture Placeholder 9"/>
          <p:cNvSpPr>
            <a:spLocks noGrp="1"/>
          </p:cNvSpPr>
          <p:nvPr>
            <p:ph type="pic" sz="quarter" idx="13"/>
          </p:nvPr>
        </p:nvSpPr>
        <p:spPr>
          <a:xfrm>
            <a:off x="0" y="0"/>
            <a:ext cx="7200900" cy="5400675"/>
          </a:xfrm>
        </p:spPr>
        <p:txBody>
          <a:bodyPr/>
          <a:lstStyle>
            <a:lvl1pPr>
              <a:defRPr>
                <a:noFill/>
              </a:defRPr>
            </a:lvl1pPr>
          </a:lstStyle>
          <a:p>
            <a:endParaRPr lang="ru-RU" dirty="0"/>
          </a:p>
        </p:txBody>
      </p:sp>
      <p:sp>
        <p:nvSpPr>
          <p:cNvPr id="2" name="Title 1"/>
          <p:cNvSpPr>
            <a:spLocks noGrp="1"/>
          </p:cNvSpPr>
          <p:nvPr>
            <p:ph type="title" hasCustomPrompt="1"/>
          </p:nvPr>
        </p:nvSpPr>
        <p:spPr>
          <a:xfrm>
            <a:off x="504106" y="2655368"/>
            <a:ext cx="6192688" cy="587543"/>
          </a:xfrm>
        </p:spPr>
        <p:txBody>
          <a:bodyPr/>
          <a:lstStyle/>
          <a:p>
            <a:r>
              <a:rPr lang="en-US" dirty="0" smtClean="0"/>
              <a:t>CLICK TO EDIT MASTER TITLE STYLE</a:t>
            </a:r>
            <a:endParaRPr lang="ru-RU" dirty="0"/>
          </a:p>
        </p:txBody>
      </p:sp>
      <p:sp>
        <p:nvSpPr>
          <p:cNvPr id="18" name="Text Placeholder 17"/>
          <p:cNvSpPr>
            <a:spLocks noGrp="1"/>
          </p:cNvSpPr>
          <p:nvPr>
            <p:ph type="body" sz="quarter" idx="17"/>
          </p:nvPr>
        </p:nvSpPr>
        <p:spPr>
          <a:xfrm>
            <a:off x="504107" y="4068763"/>
            <a:ext cx="6191968" cy="792162"/>
          </a:xfrm>
        </p:spPr>
        <p:txBody>
          <a:bodyPr/>
          <a:lstStyle>
            <a:lvl2pPr marL="0" indent="0">
              <a:buFontTx/>
              <a:buNone/>
              <a:defRPr/>
            </a:lvl2pPr>
            <a:lvl3pPr marL="179387" indent="0">
              <a:buFontTx/>
              <a:buNone/>
              <a:defRPr/>
            </a:lvl3pPr>
          </a:lstStyle>
          <a:p>
            <a:pPr lvl="0"/>
            <a:r>
              <a:rPr lang="en-US" dirty="0" smtClean="0"/>
              <a:t>Click to edit Master text styles</a:t>
            </a:r>
          </a:p>
          <a:p>
            <a:pPr lvl="1"/>
            <a:r>
              <a:rPr lang="en-US" dirty="0" smtClean="0"/>
              <a:t>Second level</a:t>
            </a:r>
          </a:p>
          <a:p>
            <a:pPr lvl="2"/>
            <a:r>
              <a:rPr lang="en-US" dirty="0" smtClean="0"/>
              <a:t>Third level</a:t>
            </a:r>
            <a:endParaRPr lang="ru-RU" dirty="0"/>
          </a:p>
        </p:txBody>
      </p:sp>
    </p:spTree>
    <p:extLst>
      <p:ext uri="{BB962C8B-B14F-4D97-AF65-F5344CB8AC3E}">
        <p14:creationId xmlns:p14="http://schemas.microsoft.com/office/powerpoint/2010/main" val="819315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Tree>
    <p:extLst>
      <p:ext uri="{BB962C8B-B14F-4D97-AF65-F5344CB8AC3E}">
        <p14:creationId xmlns:p14="http://schemas.microsoft.com/office/powerpoint/2010/main" val="2067308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95671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98072" y="99036"/>
            <a:ext cx="6634637" cy="900113"/>
          </a:xfrm>
        </p:spPr>
        <p:txBody>
          <a:bodyPr>
            <a:normAutofit/>
          </a:bodyPr>
          <a:lstStyle>
            <a:lvl1pPr>
              <a:defRPr sz="2800">
                <a:latin typeface="Arial Narrow"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97357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072" y="99036"/>
            <a:ext cx="6748050" cy="900113"/>
          </a:xfrm>
        </p:spPr>
        <p:txBody>
          <a:bodyPr>
            <a:normAutofit/>
          </a:bodyPr>
          <a:lstStyle>
            <a:lvl1pPr>
              <a:defRPr sz="2800" b="0">
                <a:latin typeface="Arial Narrow" pitchFamily="34" charset="0"/>
              </a:defRPr>
            </a:lvl1pPr>
          </a:lstStyle>
          <a:p>
            <a:r>
              <a:rPr lang="en-US" dirty="0" smtClean="0"/>
              <a:t>Click to edit Master title style</a:t>
            </a:r>
            <a:endParaRPr lang="en-GB" dirty="0"/>
          </a:p>
        </p:txBody>
      </p:sp>
      <p:sp>
        <p:nvSpPr>
          <p:cNvPr id="6" name="Slide Number Placeholder 5"/>
          <p:cNvSpPr>
            <a:spLocks noGrp="1"/>
          </p:cNvSpPr>
          <p:nvPr>
            <p:ph type="sldNum" sz="quarter" idx="12"/>
          </p:nvPr>
        </p:nvSpPr>
        <p:spPr>
          <a:xfrm>
            <a:off x="27953" y="5077999"/>
            <a:ext cx="1680210" cy="287536"/>
          </a:xfrm>
        </p:spPr>
        <p:txBody>
          <a:bodyPr/>
          <a:lstStyle/>
          <a:p>
            <a:fld id="{7461A557-7AFC-4CF8-810A-51D9107D5AA3}" type="slidenum">
              <a:rPr lang="en-GB" smtClean="0"/>
              <a:pPr/>
              <a:t>‹#›</a:t>
            </a:fld>
            <a:endParaRPr lang="en-GB"/>
          </a:p>
        </p:txBody>
      </p:sp>
      <p:sp>
        <p:nvSpPr>
          <p:cNvPr id="8" name="Text Placeholder 7"/>
          <p:cNvSpPr>
            <a:spLocks noGrp="1"/>
          </p:cNvSpPr>
          <p:nvPr>
            <p:ph type="body" sz="quarter" idx="13"/>
          </p:nvPr>
        </p:nvSpPr>
        <p:spPr>
          <a:xfrm>
            <a:off x="197527" y="715618"/>
            <a:ext cx="6748343" cy="491824"/>
          </a:xfrm>
        </p:spPr>
        <p:txBody>
          <a:bodyPr>
            <a:normAutofit/>
          </a:bodyPr>
          <a:lstStyle>
            <a:lvl1pPr marL="0" indent="0">
              <a:buNone/>
              <a:defRPr sz="2200" b="0">
                <a:solidFill>
                  <a:schemeClr val="tx2"/>
                </a:solidFill>
                <a:latin typeface="Arial Narrow" pitchFamily="34" charset="0"/>
              </a:defRPr>
            </a:lvl1pPr>
            <a:lvl2pPr marL="360045" indent="0">
              <a:buNone/>
              <a:defRPr/>
            </a:lvl2pPr>
            <a:lvl3pPr marL="720090" indent="0">
              <a:buNone/>
              <a:defRPr/>
            </a:lvl3pPr>
            <a:lvl4pPr marL="1080135" indent="0">
              <a:buNone/>
              <a:defRPr/>
            </a:lvl4pPr>
            <a:lvl5pPr marL="1440180" indent="0">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123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8" name="Content Placeholder 7"/>
          <p:cNvSpPr>
            <a:spLocks noGrp="1"/>
          </p:cNvSpPr>
          <p:nvPr>
            <p:ph sz="quarter" idx="12"/>
          </p:nvPr>
        </p:nvSpPr>
        <p:spPr>
          <a:xfrm>
            <a:off x="355600" y="1079500"/>
            <a:ext cx="6484938" cy="378142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60085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Контактныя информация">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TITLE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7" name="Text Placeholder 6"/>
          <p:cNvSpPr>
            <a:spLocks noGrp="1"/>
          </p:cNvSpPr>
          <p:nvPr>
            <p:ph type="body" sz="quarter" idx="12"/>
          </p:nvPr>
        </p:nvSpPr>
        <p:spPr>
          <a:xfrm>
            <a:off x="355600" y="2448457"/>
            <a:ext cx="6484938" cy="1439863"/>
          </a:xfrm>
        </p:spPr>
        <p:txBody>
          <a:bodyPr/>
          <a:lstStyle>
            <a:lvl1pPr>
              <a:defRPr sz="1200">
                <a:solidFill>
                  <a:schemeClr val="tx1">
                    <a:lumMod val="65000"/>
                    <a:lumOff val="35000"/>
                  </a:schemeClr>
                </a:solidFill>
                <a:latin typeface="+mn-lt"/>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846462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С фоновой картинкой-2">
    <p:bg>
      <p:bgPr>
        <a:solidFill>
          <a:srgbClr val="E2EEEC"/>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8"/>
          </p:nvPr>
        </p:nvSpPr>
        <p:spPr>
          <a:xfrm>
            <a:off x="365561" y="0"/>
            <a:ext cx="6480175" cy="539750"/>
          </a:xfrm>
          <a:solidFill>
            <a:schemeClr val="bg1"/>
          </a:solidFill>
        </p:spPr>
        <p:txBody>
          <a:bodyPr/>
          <a:lstStyle>
            <a:lvl1pPr>
              <a:defRPr>
                <a:noFill/>
              </a:defRPr>
            </a:lvl1pPr>
            <a:lvl2pPr>
              <a:defRPr>
                <a:noFill/>
              </a:defRPr>
            </a:lvl2pPr>
            <a:lvl3pPr>
              <a:defRPr>
                <a:noFill/>
              </a:defRPr>
            </a:lvl3pPr>
            <a:lvl4pPr>
              <a:defRPr>
                <a:noFill/>
              </a:defRPr>
            </a:lvl4pPr>
            <a:lvl5pPr>
              <a:defRPr>
                <a:noFill/>
              </a:defRPr>
            </a:lvl5pPr>
          </a:lstStyle>
          <a:p>
            <a:pPr lvl="0"/>
            <a:endParaRPr lang="ru-RU" dirty="0"/>
          </a:p>
        </p:txBody>
      </p:sp>
      <p:sp>
        <p:nvSpPr>
          <p:cNvPr id="22" name="Text Placeholder 21"/>
          <p:cNvSpPr>
            <a:spLocks noGrp="1"/>
          </p:cNvSpPr>
          <p:nvPr>
            <p:ph type="body" sz="quarter" idx="19"/>
          </p:nvPr>
        </p:nvSpPr>
        <p:spPr>
          <a:xfrm>
            <a:off x="343087" y="2501900"/>
            <a:ext cx="6480175" cy="2538413"/>
          </a:xfrm>
          <a:solidFill>
            <a:srgbClr val="FFFFFF">
              <a:alpha val="89804"/>
            </a:srgb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endParaRPr lang="ru-RU" dirty="0"/>
          </a:p>
        </p:txBody>
      </p:sp>
      <p:sp>
        <p:nvSpPr>
          <p:cNvPr id="10" name="Picture Placeholder 9"/>
          <p:cNvSpPr>
            <a:spLocks noGrp="1"/>
          </p:cNvSpPr>
          <p:nvPr>
            <p:ph type="pic" sz="quarter" idx="13"/>
          </p:nvPr>
        </p:nvSpPr>
        <p:spPr>
          <a:xfrm>
            <a:off x="0" y="1"/>
            <a:ext cx="7200900" cy="5400675"/>
          </a:xfrm>
        </p:spPr>
        <p:txBody>
          <a:bodyPr/>
          <a:lstStyle>
            <a:lvl1pPr>
              <a:defRPr>
                <a:noFill/>
              </a:defRPr>
            </a:lvl1pPr>
          </a:lstStyle>
          <a:p>
            <a:endParaRPr lang="ru-RU" dirty="0"/>
          </a:p>
        </p:txBody>
      </p:sp>
      <p:sp>
        <p:nvSpPr>
          <p:cNvPr id="2" name="Title 1"/>
          <p:cNvSpPr>
            <a:spLocks noGrp="1"/>
          </p:cNvSpPr>
          <p:nvPr>
            <p:ph type="title" hasCustomPrompt="1"/>
          </p:nvPr>
        </p:nvSpPr>
        <p:spPr>
          <a:xfrm>
            <a:off x="504107" y="2655369"/>
            <a:ext cx="6192688" cy="587543"/>
          </a:xfrm>
        </p:spPr>
        <p:txBody>
          <a:bodyPr/>
          <a:lstStyle/>
          <a:p>
            <a:r>
              <a:rPr lang="en-US" dirty="0" smtClean="0"/>
              <a:t>CLICK TO EDIT MASTER TITLE STYLE</a:t>
            </a:r>
            <a:endParaRPr lang="ru-RU" dirty="0"/>
          </a:p>
        </p:txBody>
      </p:sp>
      <p:sp>
        <p:nvSpPr>
          <p:cNvPr id="18" name="Text Placeholder 17"/>
          <p:cNvSpPr>
            <a:spLocks noGrp="1"/>
          </p:cNvSpPr>
          <p:nvPr>
            <p:ph type="body" sz="quarter" idx="17"/>
          </p:nvPr>
        </p:nvSpPr>
        <p:spPr>
          <a:xfrm>
            <a:off x="504108" y="4068763"/>
            <a:ext cx="6191968" cy="792162"/>
          </a:xfrm>
        </p:spPr>
        <p:txBody>
          <a:bodyPr/>
          <a:lstStyle>
            <a:lvl2pPr marL="0" indent="0">
              <a:buFontTx/>
              <a:buNone/>
              <a:defRPr/>
            </a:lvl2pPr>
            <a:lvl3pPr marL="179381" indent="0">
              <a:buFontTx/>
              <a:buNone/>
              <a:defRPr/>
            </a:lvl3pPr>
          </a:lstStyle>
          <a:p>
            <a:pPr lvl="0"/>
            <a:r>
              <a:rPr lang="en-US" dirty="0" smtClean="0"/>
              <a:t>Click to edit Master text styles</a:t>
            </a:r>
          </a:p>
          <a:p>
            <a:pPr lvl="1"/>
            <a:r>
              <a:rPr lang="en-US" dirty="0" smtClean="0"/>
              <a:t>Second level</a:t>
            </a:r>
          </a:p>
          <a:p>
            <a:pPr lvl="2"/>
            <a:r>
              <a:rPr lang="en-US" dirty="0" smtClean="0"/>
              <a:t>Third level</a:t>
            </a:r>
            <a:endParaRPr lang="ru-RU" dirty="0"/>
          </a:p>
        </p:txBody>
      </p:sp>
    </p:spTree>
    <p:extLst>
      <p:ext uri="{BB962C8B-B14F-4D97-AF65-F5344CB8AC3E}">
        <p14:creationId xmlns:p14="http://schemas.microsoft.com/office/powerpoint/2010/main" val="2128391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Без фоновой картинки">
    <p:bg>
      <p:bgPr>
        <a:solidFill>
          <a:srgbClr val="E2EEEC"/>
        </a:solidFill>
        <a:effectLst/>
      </p:bgPr>
    </p:bg>
    <p:spTree>
      <p:nvGrpSpPr>
        <p:cNvPr id="1" name=""/>
        <p:cNvGrpSpPr/>
        <p:nvPr/>
      </p:nvGrpSpPr>
      <p:grpSpPr>
        <a:xfrm>
          <a:off x="0" y="0"/>
          <a:ext cx="0" cy="0"/>
          <a:chOff x="0" y="0"/>
          <a:chExt cx="0" cy="0"/>
        </a:xfrm>
      </p:grpSpPr>
      <p:sp>
        <p:nvSpPr>
          <p:cNvPr id="5" name="Rectangle 4"/>
          <p:cNvSpPr/>
          <p:nvPr userDrawn="1"/>
        </p:nvSpPr>
        <p:spPr>
          <a:xfrm>
            <a:off x="360538" y="2502313"/>
            <a:ext cx="6480000" cy="253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a:solidFill>
                <a:srgbClr val="FFFFFF"/>
              </a:solidFill>
            </a:endParaRPr>
          </a:p>
        </p:txBody>
      </p:sp>
      <p:sp>
        <p:nvSpPr>
          <p:cNvPr id="2" name="Title 1"/>
          <p:cNvSpPr>
            <a:spLocks noGrp="1"/>
          </p:cNvSpPr>
          <p:nvPr>
            <p:ph type="title" hasCustomPrompt="1"/>
          </p:nvPr>
        </p:nvSpPr>
        <p:spPr>
          <a:xfrm>
            <a:off x="504107" y="2655369"/>
            <a:ext cx="6192688" cy="587543"/>
          </a:xfrm>
        </p:spPr>
        <p:txBody>
          <a:bodyPr/>
          <a:lstStyle/>
          <a:p>
            <a:r>
              <a:rPr lang="en-US" dirty="0" smtClean="0"/>
              <a:t>CLICK TO EDIT MASTER TITLE STYLE</a:t>
            </a:r>
            <a:endParaRPr lang="ru-RU" dirty="0"/>
          </a:p>
        </p:txBody>
      </p:sp>
      <p:sp>
        <p:nvSpPr>
          <p:cNvPr id="6" name="Rectangle 5"/>
          <p:cNvSpPr/>
          <p:nvPr userDrawn="1"/>
        </p:nvSpPr>
        <p:spPr>
          <a:xfrm>
            <a:off x="360363" y="2433988"/>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a:solidFill>
                <a:srgbClr val="FFFFFF"/>
              </a:solidFill>
            </a:endParaRPr>
          </a:p>
        </p:txBody>
      </p:sp>
      <p:sp>
        <p:nvSpPr>
          <p:cNvPr id="10" name="Rectangle 9"/>
          <p:cNvSpPr/>
          <p:nvPr userDrawn="1"/>
        </p:nvSpPr>
        <p:spPr>
          <a:xfrm>
            <a:off x="360538" y="0"/>
            <a:ext cx="648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sz="1000">
              <a:solidFill>
                <a:srgbClr val="FFFFFF"/>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165601"/>
            <a:ext cx="951202" cy="208800"/>
          </a:xfrm>
          <a:prstGeom prst="rect">
            <a:avLst/>
          </a:prstGeom>
        </p:spPr>
      </p:pic>
      <p:sp>
        <p:nvSpPr>
          <p:cNvPr id="4" name="Text Placeholder 3"/>
          <p:cNvSpPr>
            <a:spLocks noGrp="1"/>
          </p:cNvSpPr>
          <p:nvPr>
            <p:ph type="body" sz="quarter" idx="10"/>
          </p:nvPr>
        </p:nvSpPr>
        <p:spPr>
          <a:xfrm>
            <a:off x="504106" y="4068489"/>
            <a:ext cx="6191969" cy="792436"/>
          </a:xfrm>
        </p:spPr>
        <p:txBody>
          <a:bodyPr/>
          <a:lstStyle>
            <a:lvl2pPr marL="0" indent="0">
              <a:buFontTx/>
              <a:buNone/>
              <a:defRPr/>
            </a:lvl2pPr>
            <a:lvl3pPr marL="179381" indent="0">
              <a:buFontTx/>
              <a:buNone/>
              <a:defRPr/>
            </a:lvl3pPr>
          </a:lstStyle>
          <a:p>
            <a:pPr lvl="0"/>
            <a:r>
              <a:rPr lang="en-US" dirty="0" smtClean="0"/>
              <a:t>Click to edit Master text styles</a:t>
            </a:r>
          </a:p>
          <a:p>
            <a:pPr lvl="1"/>
            <a:r>
              <a:rPr lang="en-US" dirty="0" smtClean="0"/>
              <a:t>Second level</a:t>
            </a:r>
          </a:p>
          <a:p>
            <a:pPr lvl="2"/>
            <a:r>
              <a:rPr lang="en-US" dirty="0" smtClean="0"/>
              <a:t>Third level</a:t>
            </a:r>
            <a:endParaRPr lang="ru-RU" dirty="0"/>
          </a:p>
        </p:txBody>
      </p:sp>
    </p:spTree>
    <p:extLst>
      <p:ext uri="{BB962C8B-B14F-4D97-AF65-F5344CB8AC3E}">
        <p14:creationId xmlns:p14="http://schemas.microsoft.com/office/powerpoint/2010/main" val="23270664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7" name="Text Placeholder 9"/>
          <p:cNvSpPr>
            <a:spLocks noGrp="1"/>
          </p:cNvSpPr>
          <p:nvPr>
            <p:ph type="body" sz="quarter" idx="13" hasCustomPrompt="1"/>
          </p:nvPr>
        </p:nvSpPr>
        <p:spPr>
          <a:xfrm>
            <a:off x="355351" y="1032120"/>
            <a:ext cx="652811" cy="252413"/>
          </a:xfrm>
        </p:spPr>
        <p:txBody>
          <a:bodyPr/>
          <a:lstStyle>
            <a:lvl1pPr marL="0" algn="r">
              <a:lnSpc>
                <a:spcPts val="2300"/>
              </a:lnSpc>
              <a:defRPr sz="2000">
                <a:solidFill>
                  <a:srgbClr val="5FA39A"/>
                </a:solidFill>
                <a:latin typeface="+mn-lt"/>
              </a:defRPr>
            </a:lvl1pPr>
          </a:lstStyle>
          <a:p>
            <a:pPr lvl="0"/>
            <a:r>
              <a:rPr lang="en-US" dirty="0" smtClean="0"/>
              <a:t>#</a:t>
            </a:r>
          </a:p>
        </p:txBody>
      </p:sp>
      <p:sp>
        <p:nvSpPr>
          <p:cNvPr id="8" name="Text Placeholder 2"/>
          <p:cNvSpPr>
            <a:spLocks noGrp="1"/>
          </p:cNvSpPr>
          <p:nvPr>
            <p:ph idx="1"/>
          </p:nvPr>
        </p:nvSpPr>
        <p:spPr>
          <a:xfrm>
            <a:off x="1187451" y="1080001"/>
            <a:ext cx="5653088" cy="1115690"/>
          </a:xfrm>
          <a:prstGeom prst="rect">
            <a:avLst/>
          </a:prstGeom>
        </p:spPr>
        <p:txBody>
          <a:bodyPr vert="horz" wrap="square" lIns="0" tIns="0" rIns="0" bIns="0" rtlCol="0" anchor="t" anchorCtr="0">
            <a:sp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spTree>
    <p:extLst>
      <p:ext uri="{BB962C8B-B14F-4D97-AF65-F5344CB8AC3E}">
        <p14:creationId xmlns:p14="http://schemas.microsoft.com/office/powerpoint/2010/main" val="2033299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8" name="Content Placeholder 7"/>
          <p:cNvSpPr>
            <a:spLocks noGrp="1"/>
          </p:cNvSpPr>
          <p:nvPr>
            <p:ph sz="quarter" idx="13"/>
          </p:nvPr>
        </p:nvSpPr>
        <p:spPr>
          <a:xfrm>
            <a:off x="355601" y="1079500"/>
            <a:ext cx="3173413" cy="3781425"/>
          </a:xfrm>
        </p:spPr>
        <p:txBody>
          <a:bodyPr/>
          <a:lstStyle/>
          <a:p>
            <a:pPr lvl="0"/>
            <a:r>
              <a:rPr lang="en-US" dirty="0" smtClean="0"/>
              <a:t>Click to edit Master text styles</a:t>
            </a:r>
          </a:p>
          <a:p>
            <a:pPr lvl="1"/>
            <a:r>
              <a:rPr lang="en-US" dirty="0" smtClean="0"/>
              <a:t>Second level</a:t>
            </a:r>
          </a:p>
        </p:txBody>
      </p:sp>
      <p:sp>
        <p:nvSpPr>
          <p:cNvPr id="7" name="Content Placeholder 6"/>
          <p:cNvSpPr>
            <a:spLocks noGrp="1"/>
          </p:cNvSpPr>
          <p:nvPr>
            <p:ph sz="quarter" idx="14"/>
          </p:nvPr>
        </p:nvSpPr>
        <p:spPr>
          <a:xfrm>
            <a:off x="3671889" y="1079501"/>
            <a:ext cx="3168650" cy="1270604"/>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3147069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Без фоновой картинки">
    <p:bg>
      <p:bgPr>
        <a:solidFill>
          <a:srgbClr val="E2EEEC"/>
        </a:solidFill>
        <a:effectLst/>
      </p:bgPr>
    </p:bg>
    <p:spTree>
      <p:nvGrpSpPr>
        <p:cNvPr id="1" name=""/>
        <p:cNvGrpSpPr/>
        <p:nvPr/>
      </p:nvGrpSpPr>
      <p:grpSpPr>
        <a:xfrm>
          <a:off x="0" y="0"/>
          <a:ext cx="0" cy="0"/>
          <a:chOff x="0" y="0"/>
          <a:chExt cx="0" cy="0"/>
        </a:xfrm>
      </p:grpSpPr>
      <p:sp>
        <p:nvSpPr>
          <p:cNvPr id="5" name="Rectangle 4"/>
          <p:cNvSpPr/>
          <p:nvPr userDrawn="1"/>
        </p:nvSpPr>
        <p:spPr>
          <a:xfrm>
            <a:off x="360538" y="2502313"/>
            <a:ext cx="6480000" cy="253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a:spLocks noGrp="1"/>
          </p:cNvSpPr>
          <p:nvPr>
            <p:ph type="title" hasCustomPrompt="1"/>
          </p:nvPr>
        </p:nvSpPr>
        <p:spPr>
          <a:xfrm>
            <a:off x="504106" y="2655368"/>
            <a:ext cx="6192688" cy="587543"/>
          </a:xfrm>
        </p:spPr>
        <p:txBody>
          <a:bodyPr/>
          <a:lstStyle/>
          <a:p>
            <a:r>
              <a:rPr lang="en-US" dirty="0" smtClean="0"/>
              <a:t>CLICK TO EDIT MASTER TITLE STYLE</a:t>
            </a:r>
            <a:endParaRPr lang="ru-RU" dirty="0"/>
          </a:p>
        </p:txBody>
      </p:sp>
      <p:sp>
        <p:nvSpPr>
          <p:cNvPr id="6" name="Rectangle 5"/>
          <p:cNvSpPr/>
          <p:nvPr userDrawn="1"/>
        </p:nvSpPr>
        <p:spPr>
          <a:xfrm>
            <a:off x="360363" y="2433988"/>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userDrawn="1"/>
        </p:nvSpPr>
        <p:spPr>
          <a:xfrm>
            <a:off x="360538" y="0"/>
            <a:ext cx="648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165600"/>
            <a:ext cx="951202" cy="208800"/>
          </a:xfrm>
          <a:prstGeom prst="rect">
            <a:avLst/>
          </a:prstGeom>
        </p:spPr>
      </p:pic>
      <p:sp>
        <p:nvSpPr>
          <p:cNvPr id="4" name="Text Placeholder 3"/>
          <p:cNvSpPr>
            <a:spLocks noGrp="1"/>
          </p:cNvSpPr>
          <p:nvPr>
            <p:ph type="body" sz="quarter" idx="10"/>
          </p:nvPr>
        </p:nvSpPr>
        <p:spPr>
          <a:xfrm>
            <a:off x="504106" y="4068489"/>
            <a:ext cx="6191969" cy="792436"/>
          </a:xfrm>
        </p:spPr>
        <p:txBody>
          <a:bodyPr/>
          <a:lstStyle>
            <a:lvl2pPr marL="0" indent="0">
              <a:buFontTx/>
              <a:buNone/>
              <a:defRPr/>
            </a:lvl2pPr>
            <a:lvl3pPr marL="179387" indent="0">
              <a:buFontTx/>
              <a:buNone/>
              <a:defRPr/>
            </a:lvl3pPr>
          </a:lstStyle>
          <a:p>
            <a:pPr lvl="0"/>
            <a:r>
              <a:rPr lang="en-US" dirty="0" smtClean="0"/>
              <a:t>Click to edit Master text styles</a:t>
            </a:r>
          </a:p>
          <a:p>
            <a:pPr lvl="1"/>
            <a:r>
              <a:rPr lang="en-US" dirty="0" smtClean="0"/>
              <a:t>Second level</a:t>
            </a:r>
          </a:p>
          <a:p>
            <a:pPr lvl="2"/>
            <a:r>
              <a:rPr lang="en-US" dirty="0" smtClean="0"/>
              <a:t>Third level</a:t>
            </a:r>
            <a:endParaRPr lang="ru-RU" dirty="0"/>
          </a:p>
        </p:txBody>
      </p:sp>
    </p:spTree>
    <p:extLst>
      <p:ext uri="{BB962C8B-B14F-4D97-AF65-F5344CB8AC3E}">
        <p14:creationId xmlns:p14="http://schemas.microsoft.com/office/powerpoint/2010/main" val="10826194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12" name="Content Placeholder 11"/>
          <p:cNvSpPr>
            <a:spLocks noGrp="1"/>
          </p:cNvSpPr>
          <p:nvPr>
            <p:ph sz="quarter" idx="19"/>
          </p:nvPr>
        </p:nvSpPr>
        <p:spPr>
          <a:xfrm>
            <a:off x="355351" y="1079500"/>
            <a:ext cx="2279650" cy="3781425"/>
          </a:xfrm>
        </p:spPr>
        <p:txBody>
          <a:bodyPr/>
          <a:lstStyle>
            <a:lvl1pPr>
              <a:defRPr lang="en-US" sz="1400" b="0" i="0" u="none" strike="noStrike" baseline="0" smtClean="0"/>
            </a:lvl1pPr>
            <a:lvl2pPr marL="0" indent="0">
              <a:buFontTx/>
              <a:buNone/>
              <a:defRPr sz="900"/>
            </a:lvl2pPr>
            <a:lvl3pPr marL="0" indent="0">
              <a:buFontTx/>
              <a:buNone/>
              <a:defRPr sz="900"/>
            </a:lvl3pPr>
            <a:lvl4pPr marL="0" indent="0">
              <a:buNone/>
              <a:defRPr sz="900">
                <a:solidFill>
                  <a:schemeClr val="tx1">
                    <a:lumMod val="75000"/>
                    <a:lumOff val="25000"/>
                  </a:schemeClr>
                </a:solidFill>
              </a:defRPr>
            </a:lvl4pPr>
          </a:lstStyle>
          <a:p>
            <a:pPr lvl="0"/>
            <a:r>
              <a:rPr lang="en-US" dirty="0" smtClean="0"/>
              <a:t>Click to edit Master text styles</a:t>
            </a:r>
          </a:p>
          <a:p>
            <a:pPr lvl="3"/>
            <a:r>
              <a:rPr lang="en-US" sz="900" b="0" i="0" u="none" strike="noStrike" baseline="0" dirty="0" smtClean="0">
                <a:solidFill>
                  <a:srgbClr val="494847"/>
                </a:solidFill>
                <a:latin typeface="LabGothic-Book"/>
              </a:rPr>
              <a:t>“In almost all cases, although the software is</a:t>
            </a:r>
          </a:p>
          <a:p>
            <a:pPr lvl="3"/>
            <a:r>
              <a:rPr lang="en-US" sz="900" b="0" i="0" u="none" strike="noStrike" baseline="0" dirty="0" smtClean="0">
                <a:solidFill>
                  <a:srgbClr val="494847"/>
                </a:solidFill>
                <a:latin typeface="LabGothic-Book"/>
              </a:rPr>
              <a:t>delivered in one package (suite), the customer</a:t>
            </a:r>
          </a:p>
          <a:p>
            <a:pPr lvl="3"/>
            <a:r>
              <a:rPr lang="en-US" sz="900" b="0" i="0" u="none" strike="noStrike" baseline="0" dirty="0" smtClean="0">
                <a:solidFill>
                  <a:srgbClr val="494847"/>
                </a:solidFill>
                <a:latin typeface="LabGothic-Book"/>
              </a:rPr>
              <a:t>has to provide a software license key to</a:t>
            </a:r>
          </a:p>
          <a:p>
            <a:pPr lvl="3"/>
            <a:r>
              <a:rPr lang="en-US" sz="900" b="0" i="0" u="none" strike="noStrike" baseline="0" dirty="0" smtClean="0">
                <a:solidFill>
                  <a:srgbClr val="494847"/>
                </a:solidFill>
                <a:latin typeface="LabGothic-Book"/>
              </a:rPr>
              <a:t>activate”. Charles </a:t>
            </a:r>
            <a:r>
              <a:rPr lang="en-US" sz="900" b="0" i="0" u="none" strike="noStrike" baseline="0" dirty="0" err="1" smtClean="0">
                <a:solidFill>
                  <a:srgbClr val="494847"/>
                </a:solidFill>
                <a:latin typeface="LabGothic-Book"/>
              </a:rPr>
              <a:t>Kolodgy</a:t>
            </a:r>
            <a:r>
              <a:rPr lang="en-US" sz="900" b="0" i="0" u="none" strike="noStrike" baseline="0" dirty="0" smtClean="0">
                <a:solidFill>
                  <a:srgbClr val="494847"/>
                </a:solidFill>
                <a:latin typeface="LabGothic-Book"/>
              </a:rPr>
              <a:t>, </a:t>
            </a:r>
            <a:r>
              <a:rPr lang="en-US" sz="900" b="0" i="0" u="none" strike="noStrike" baseline="0" dirty="0" err="1" smtClean="0">
                <a:solidFill>
                  <a:srgbClr val="494847"/>
                </a:solidFill>
                <a:latin typeface="LabGothic-Book"/>
              </a:rPr>
              <a:t>IDC</a:t>
            </a:r>
            <a:r>
              <a:rPr lang="en-US" dirty="0" err="1" smtClean="0"/>
              <a:t>Third</a:t>
            </a:r>
            <a:r>
              <a:rPr lang="en-US" dirty="0" smtClean="0"/>
              <a:t> level</a:t>
            </a:r>
          </a:p>
        </p:txBody>
      </p:sp>
      <p:sp>
        <p:nvSpPr>
          <p:cNvPr id="14" name="Content Placeholder 13"/>
          <p:cNvSpPr>
            <a:spLocks noGrp="1"/>
          </p:cNvSpPr>
          <p:nvPr>
            <p:ph sz="quarter" idx="20"/>
          </p:nvPr>
        </p:nvSpPr>
        <p:spPr>
          <a:xfrm>
            <a:off x="2879725" y="1079500"/>
            <a:ext cx="3960813" cy="3781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7266048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8" name="Content Placeholder 7"/>
          <p:cNvSpPr>
            <a:spLocks noGrp="1"/>
          </p:cNvSpPr>
          <p:nvPr>
            <p:ph sz="quarter" idx="12"/>
          </p:nvPr>
        </p:nvSpPr>
        <p:spPr>
          <a:xfrm>
            <a:off x="355600" y="1079500"/>
            <a:ext cx="6484938" cy="378142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492086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Картинка, диаграмма и спис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15" name="Picture Placeholder 14"/>
          <p:cNvSpPr>
            <a:spLocks noGrp="1"/>
          </p:cNvSpPr>
          <p:nvPr>
            <p:ph type="pic" sz="quarter" idx="21"/>
          </p:nvPr>
        </p:nvSpPr>
        <p:spPr>
          <a:xfrm>
            <a:off x="360364" y="1079499"/>
            <a:ext cx="3168650" cy="1800000"/>
          </a:xfrm>
        </p:spPr>
        <p:txBody>
          <a:bodyPr/>
          <a:lstStyle/>
          <a:p>
            <a:endParaRPr lang="ru-RU"/>
          </a:p>
        </p:txBody>
      </p:sp>
      <p:sp>
        <p:nvSpPr>
          <p:cNvPr id="17" name="Chart Placeholder 16"/>
          <p:cNvSpPr>
            <a:spLocks noGrp="1"/>
          </p:cNvSpPr>
          <p:nvPr>
            <p:ph type="chart" sz="quarter" idx="22"/>
          </p:nvPr>
        </p:nvSpPr>
        <p:spPr>
          <a:xfrm>
            <a:off x="355601" y="3060925"/>
            <a:ext cx="3168000" cy="1800000"/>
          </a:xfrm>
        </p:spPr>
        <p:txBody>
          <a:bodyPr/>
          <a:lstStyle/>
          <a:p>
            <a:endParaRPr lang="ru-RU"/>
          </a:p>
        </p:txBody>
      </p:sp>
      <p:sp>
        <p:nvSpPr>
          <p:cNvPr id="9" name="Text Placeholder 2"/>
          <p:cNvSpPr>
            <a:spLocks noGrp="1"/>
          </p:cNvSpPr>
          <p:nvPr>
            <p:ph idx="1"/>
          </p:nvPr>
        </p:nvSpPr>
        <p:spPr>
          <a:xfrm>
            <a:off x="3671888" y="1080001"/>
            <a:ext cx="3168287" cy="3780577"/>
          </a:xfrm>
          <a:prstGeom prst="rect">
            <a:avLst/>
          </a:prstGeom>
        </p:spPr>
        <p:txBody>
          <a:bodyPr vert="horz" wrap="square" lIns="0" tIns="0" rIns="0" bIns="0" rtlCol="0" anchor="t" anchorCtr="0">
            <a:no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spTree>
    <p:extLst>
      <p:ext uri="{BB962C8B-B14F-4D97-AF65-F5344CB8AC3E}">
        <p14:creationId xmlns:p14="http://schemas.microsoft.com/office/powerpoint/2010/main" val="1764785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
        <p:nvSpPr>
          <p:cNvPr id="5" name="Rectangle 4"/>
          <p:cNvSpPr/>
          <p:nvPr userDrawn="1"/>
        </p:nvSpPr>
        <p:spPr>
          <a:xfrm>
            <a:off x="360363" y="1080000"/>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a:solidFill>
                <a:srgbClr val="FFFFFF"/>
              </a:solidFill>
            </a:endParaRPr>
          </a:p>
        </p:txBody>
      </p:sp>
      <p:sp>
        <p:nvSpPr>
          <p:cNvPr id="10" name="Text Placeholder 9"/>
          <p:cNvSpPr>
            <a:spLocks noGrp="1"/>
          </p:cNvSpPr>
          <p:nvPr>
            <p:ph type="body" sz="quarter" idx="13" hasCustomPrompt="1"/>
          </p:nvPr>
        </p:nvSpPr>
        <p:spPr>
          <a:xfrm>
            <a:off x="503529" y="1224175"/>
            <a:ext cx="6193842" cy="3636750"/>
          </a:xfrm>
        </p:spPr>
        <p:txBody>
          <a:bodyPr/>
          <a:lstStyle>
            <a:lvl1pPr marL="0">
              <a:lnSpc>
                <a:spcPts val="2300"/>
              </a:lnSpc>
              <a:spcBef>
                <a:spcPts val="0"/>
              </a:spcBef>
              <a:spcAft>
                <a:spcPts val="0"/>
              </a:spcAft>
              <a:defRPr sz="2000" cap="all" baseline="0">
                <a:solidFill>
                  <a:schemeClr val="accent1"/>
                </a:solidFill>
                <a:latin typeface="+mn-lt"/>
              </a:defRPr>
            </a:lvl1pPr>
            <a:lvl2pPr marL="0" indent="0">
              <a:lnSpc>
                <a:spcPts val="2300"/>
              </a:lnSpc>
              <a:spcBef>
                <a:spcPts val="0"/>
              </a:spcBef>
              <a:spcAft>
                <a:spcPts val="0"/>
              </a:spcAft>
              <a:buFontTx/>
              <a:buNone/>
              <a:defRPr sz="2000" cap="all" baseline="0">
                <a:solidFill>
                  <a:srgbClr val="5FA39A"/>
                </a:solidFill>
              </a:defRPr>
            </a:lvl2pPr>
            <a:lvl3pPr marL="0" indent="0">
              <a:lnSpc>
                <a:spcPct val="100000"/>
              </a:lnSpc>
              <a:spcBef>
                <a:spcPts val="4000"/>
              </a:spcBef>
              <a:spcAft>
                <a:spcPts val="0"/>
              </a:spcAft>
              <a:buFontTx/>
              <a:buNone/>
              <a:defRPr baseline="0">
                <a:solidFill>
                  <a:schemeClr val="tx1">
                    <a:lumMod val="75000"/>
                    <a:lumOff val="25000"/>
                  </a:schemeClr>
                </a:solidFill>
              </a:defRPr>
            </a:lvl3pPr>
          </a:lstStyle>
          <a:p>
            <a:pPr lvl="0"/>
            <a:r>
              <a:rPr lang="en-US" dirty="0" smtClean="0"/>
              <a:t>TEXT</a:t>
            </a:r>
            <a:endParaRPr lang="ru-RU" dirty="0" smtClean="0"/>
          </a:p>
          <a:p>
            <a:pPr lvl="1"/>
            <a:r>
              <a:rPr lang="en-US" dirty="0" smtClean="0"/>
              <a:t>TEXT</a:t>
            </a:r>
          </a:p>
          <a:p>
            <a:pPr lvl="2"/>
            <a:r>
              <a:rPr lang="en-US" dirty="0" smtClean="0"/>
              <a:t>Third level</a:t>
            </a:r>
            <a:endParaRPr lang="ru-RU" dirty="0"/>
          </a:p>
        </p:txBody>
      </p:sp>
    </p:spTree>
    <p:extLst>
      <p:ext uri="{BB962C8B-B14F-4D97-AF65-F5344CB8AC3E}">
        <p14:creationId xmlns:p14="http://schemas.microsoft.com/office/powerpoint/2010/main" val="28442778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bg>
      <p:bgPr>
        <a:solidFill>
          <a:srgbClr val="E2EEEC"/>
        </a:solidFill>
        <a:effectLst/>
      </p:bgPr>
    </p:bg>
    <p:spTree>
      <p:nvGrpSpPr>
        <p:cNvPr id="1" name=""/>
        <p:cNvGrpSpPr/>
        <p:nvPr/>
      </p:nvGrpSpPr>
      <p:grpSpPr>
        <a:xfrm>
          <a:off x="0" y="0"/>
          <a:ext cx="0" cy="0"/>
          <a:chOff x="0" y="0"/>
          <a:chExt cx="0" cy="0"/>
        </a:xfrm>
      </p:grpSpPr>
      <p:sp>
        <p:nvSpPr>
          <p:cNvPr id="9" name="Rectangle 8"/>
          <p:cNvSpPr/>
          <p:nvPr userDrawn="1"/>
        </p:nvSpPr>
        <p:spPr>
          <a:xfrm>
            <a:off x="360538" y="3222313"/>
            <a:ext cx="6480000" cy="181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a:solidFill>
                <a:srgbClr val="FFFFFF"/>
              </a:solidFill>
            </a:endParaRPr>
          </a:p>
        </p:txBody>
      </p:sp>
      <p:sp>
        <p:nvSpPr>
          <p:cNvPr id="5" name="Rectangle 4"/>
          <p:cNvSpPr/>
          <p:nvPr userDrawn="1"/>
        </p:nvSpPr>
        <p:spPr>
          <a:xfrm>
            <a:off x="360363" y="3150313"/>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defTabSz="720066"/>
            <a:endParaRPr lang="ru-RU">
              <a:solidFill>
                <a:srgbClr val="FFFFFF"/>
              </a:solidFill>
            </a:endParaRPr>
          </a:p>
        </p:txBody>
      </p:sp>
      <p:sp>
        <p:nvSpPr>
          <p:cNvPr id="11" name="Text Placeholder 7"/>
          <p:cNvSpPr>
            <a:spLocks noGrp="1"/>
          </p:cNvSpPr>
          <p:nvPr>
            <p:ph type="body" sz="quarter" idx="12"/>
          </p:nvPr>
        </p:nvSpPr>
        <p:spPr>
          <a:xfrm>
            <a:off x="490763" y="3970892"/>
            <a:ext cx="6192688" cy="890034"/>
          </a:xfrm>
        </p:spPr>
        <p:txBody>
          <a:bodyPr anchor="ctr"/>
          <a:lstStyle>
            <a:lvl1pPr marL="0">
              <a:defRPr sz="1500">
                <a:solidFill>
                  <a:schemeClr val="tx1">
                    <a:lumMod val="65000"/>
                    <a:lumOff val="35000"/>
                  </a:schemeClr>
                </a:solidFill>
                <a:latin typeface="+mn-lt"/>
              </a:defRPr>
            </a:lvl1pPr>
          </a:lstStyle>
          <a:p>
            <a:pPr lvl="0"/>
            <a:endParaRPr lang="ru-RU" dirty="0"/>
          </a:p>
        </p:txBody>
      </p:sp>
      <p:sp>
        <p:nvSpPr>
          <p:cNvPr id="7" name="Text Placeholder 9"/>
          <p:cNvSpPr>
            <a:spLocks noGrp="1"/>
          </p:cNvSpPr>
          <p:nvPr>
            <p:ph type="body" sz="quarter" idx="14" hasCustomPrompt="1"/>
          </p:nvPr>
        </p:nvSpPr>
        <p:spPr>
          <a:xfrm>
            <a:off x="489609" y="3294487"/>
            <a:ext cx="6193842" cy="666326"/>
          </a:xfrm>
        </p:spPr>
        <p:txBody>
          <a:bodyPr/>
          <a:lstStyle>
            <a:lvl1pPr marL="0">
              <a:lnSpc>
                <a:spcPts val="2300"/>
              </a:lnSpc>
              <a:spcBef>
                <a:spcPts val="0"/>
              </a:spcBef>
              <a:spcAft>
                <a:spcPts val="0"/>
              </a:spcAft>
              <a:defRPr sz="2000" cap="all" baseline="0">
                <a:solidFill>
                  <a:schemeClr val="accent1"/>
                </a:solidFill>
                <a:latin typeface="+mn-lt"/>
              </a:defRPr>
            </a:lvl1pPr>
            <a:lvl2pPr marL="0" indent="0">
              <a:lnSpc>
                <a:spcPts val="2300"/>
              </a:lnSpc>
              <a:spcBef>
                <a:spcPts val="0"/>
              </a:spcBef>
              <a:spcAft>
                <a:spcPts val="0"/>
              </a:spcAft>
              <a:buFontTx/>
              <a:buNone/>
              <a:defRPr sz="2000" cap="all" baseline="0">
                <a:solidFill>
                  <a:srgbClr val="5FA39A"/>
                </a:solidFill>
              </a:defRPr>
            </a:lvl2pPr>
            <a:lvl3pPr marL="0" indent="0">
              <a:lnSpc>
                <a:spcPct val="100000"/>
              </a:lnSpc>
              <a:spcBef>
                <a:spcPts val="4000"/>
              </a:spcBef>
              <a:spcAft>
                <a:spcPts val="0"/>
              </a:spcAft>
              <a:buFontTx/>
              <a:buNone/>
              <a:defRPr baseline="0">
                <a:solidFill>
                  <a:schemeClr val="tx1">
                    <a:lumMod val="75000"/>
                    <a:lumOff val="25000"/>
                  </a:schemeClr>
                </a:solidFill>
              </a:defRPr>
            </a:lvl3pPr>
          </a:lstStyle>
          <a:p>
            <a:pPr lvl="0"/>
            <a:r>
              <a:rPr lang="en-US" dirty="0" smtClean="0"/>
              <a:t>TEXT</a:t>
            </a:r>
            <a:endParaRPr lang="ru-RU" dirty="0" smtClean="0"/>
          </a:p>
          <a:p>
            <a:pPr lvl="1"/>
            <a:r>
              <a:rPr lang="en-US" dirty="0" smtClean="0"/>
              <a:t>TEXT</a:t>
            </a:r>
            <a:endParaRPr lang="ru-RU" dirty="0"/>
          </a:p>
        </p:txBody>
      </p:sp>
    </p:spTree>
    <p:extLst>
      <p:ext uri="{BB962C8B-B14F-4D97-AF65-F5344CB8AC3E}">
        <p14:creationId xmlns:p14="http://schemas.microsoft.com/office/powerpoint/2010/main" val="29253389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solidFill>
                  <a:srgbClr val="FFFFFF">
                    <a:lumMod val="65000"/>
                  </a:srgbClr>
                </a:solidFill>
              </a:rPr>
              <a:pPr/>
              <a:t>‹#›</a:t>
            </a:fld>
            <a:endParaRPr lang="ru-RU"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GB" smtClean="0">
                <a:solidFill>
                  <a:srgbClr val="FFFFFF">
                    <a:lumMod val="65000"/>
                  </a:srgbClr>
                </a:solidFill>
              </a:rPr>
              <a:t>Systems Management Event Presentation</a:t>
            </a:r>
            <a:endParaRPr lang="ru-RU" dirty="0">
              <a:solidFill>
                <a:srgbClr val="FFFFFF">
                  <a:lumMod val="65000"/>
                </a:srgbClr>
              </a:solidFill>
            </a:endParaRPr>
          </a:p>
        </p:txBody>
      </p:sp>
    </p:spTree>
    <p:extLst>
      <p:ext uri="{BB962C8B-B14F-4D97-AF65-F5344CB8AC3E}">
        <p14:creationId xmlns:p14="http://schemas.microsoft.com/office/powerpoint/2010/main" val="12896662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3278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7" name="Text Placeholder 9"/>
          <p:cNvSpPr>
            <a:spLocks noGrp="1"/>
          </p:cNvSpPr>
          <p:nvPr>
            <p:ph type="body" sz="quarter" idx="13" hasCustomPrompt="1"/>
          </p:nvPr>
        </p:nvSpPr>
        <p:spPr>
          <a:xfrm>
            <a:off x="355350" y="1032120"/>
            <a:ext cx="652811" cy="252413"/>
          </a:xfrm>
        </p:spPr>
        <p:txBody>
          <a:bodyPr/>
          <a:lstStyle>
            <a:lvl1pPr marL="0" algn="r">
              <a:lnSpc>
                <a:spcPts val="2300"/>
              </a:lnSpc>
              <a:defRPr sz="2000">
                <a:solidFill>
                  <a:srgbClr val="5FA39A"/>
                </a:solidFill>
                <a:latin typeface="+mn-lt"/>
              </a:defRPr>
            </a:lvl1pPr>
          </a:lstStyle>
          <a:p>
            <a:pPr lvl="0"/>
            <a:r>
              <a:rPr lang="en-US" dirty="0" smtClean="0"/>
              <a:t>#</a:t>
            </a:r>
          </a:p>
        </p:txBody>
      </p:sp>
      <p:sp>
        <p:nvSpPr>
          <p:cNvPr id="8" name="Text Placeholder 2"/>
          <p:cNvSpPr>
            <a:spLocks noGrp="1"/>
          </p:cNvSpPr>
          <p:nvPr>
            <p:ph idx="1"/>
          </p:nvPr>
        </p:nvSpPr>
        <p:spPr>
          <a:xfrm>
            <a:off x="1187451" y="1080000"/>
            <a:ext cx="5653088" cy="1174681"/>
          </a:xfrm>
          <a:prstGeom prst="rect">
            <a:avLst/>
          </a:prstGeom>
        </p:spPr>
        <p:txBody>
          <a:bodyPr vert="horz" wrap="square" lIns="0" tIns="0" rIns="0" bIns="0" rtlCol="0" anchor="t" anchorCtr="0">
            <a:sp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spTree>
    <p:extLst>
      <p:ext uri="{BB962C8B-B14F-4D97-AF65-F5344CB8AC3E}">
        <p14:creationId xmlns:p14="http://schemas.microsoft.com/office/powerpoint/2010/main" val="13912157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8" name="Content Placeholder 7"/>
          <p:cNvSpPr>
            <a:spLocks noGrp="1"/>
          </p:cNvSpPr>
          <p:nvPr>
            <p:ph sz="quarter" idx="13"/>
          </p:nvPr>
        </p:nvSpPr>
        <p:spPr>
          <a:xfrm>
            <a:off x="355600" y="1079499"/>
            <a:ext cx="3173413" cy="3781425"/>
          </a:xfrm>
        </p:spPr>
        <p:txBody>
          <a:bodyPr/>
          <a:lstStyle/>
          <a:p>
            <a:pPr lvl="0"/>
            <a:r>
              <a:rPr lang="en-US" dirty="0" smtClean="0"/>
              <a:t>Click to edit Master text styles</a:t>
            </a:r>
          </a:p>
          <a:p>
            <a:pPr lvl="1"/>
            <a:r>
              <a:rPr lang="en-US" dirty="0" smtClean="0"/>
              <a:t>Second level</a:t>
            </a:r>
          </a:p>
        </p:txBody>
      </p:sp>
      <p:sp>
        <p:nvSpPr>
          <p:cNvPr id="7" name="Content Placeholder 6"/>
          <p:cNvSpPr>
            <a:spLocks noGrp="1"/>
          </p:cNvSpPr>
          <p:nvPr>
            <p:ph sz="quarter" idx="14"/>
          </p:nvPr>
        </p:nvSpPr>
        <p:spPr>
          <a:xfrm>
            <a:off x="3671888" y="1079500"/>
            <a:ext cx="3168650" cy="131933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414593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12" name="Content Placeholder 11"/>
          <p:cNvSpPr>
            <a:spLocks noGrp="1"/>
          </p:cNvSpPr>
          <p:nvPr>
            <p:ph sz="quarter" idx="19"/>
          </p:nvPr>
        </p:nvSpPr>
        <p:spPr>
          <a:xfrm>
            <a:off x="355351" y="1079500"/>
            <a:ext cx="2279650" cy="3781425"/>
          </a:xfrm>
        </p:spPr>
        <p:txBody>
          <a:bodyPr/>
          <a:lstStyle>
            <a:lvl1pPr>
              <a:defRPr lang="en-US" sz="1400" b="0" i="0" u="none" strike="noStrike" baseline="0" smtClean="0"/>
            </a:lvl1pPr>
            <a:lvl2pPr marL="0" indent="0">
              <a:buFontTx/>
              <a:buNone/>
              <a:defRPr sz="900"/>
            </a:lvl2pPr>
            <a:lvl3pPr marL="0" indent="0">
              <a:buFontTx/>
              <a:buNone/>
              <a:defRPr sz="900"/>
            </a:lvl3pPr>
            <a:lvl4pPr marL="0" indent="0">
              <a:buNone/>
              <a:defRPr sz="900">
                <a:solidFill>
                  <a:schemeClr val="tx1">
                    <a:lumMod val="75000"/>
                    <a:lumOff val="25000"/>
                  </a:schemeClr>
                </a:solidFill>
              </a:defRPr>
            </a:lvl4pPr>
          </a:lstStyle>
          <a:p>
            <a:pPr lvl="0"/>
            <a:r>
              <a:rPr lang="en-US" dirty="0" smtClean="0"/>
              <a:t>Click to edit Master text styles</a:t>
            </a:r>
          </a:p>
          <a:p>
            <a:pPr lvl="3"/>
            <a:r>
              <a:rPr lang="en-US" sz="900" b="0" i="0" u="none" strike="noStrike" baseline="0" dirty="0" smtClean="0">
                <a:solidFill>
                  <a:srgbClr val="494847"/>
                </a:solidFill>
                <a:latin typeface="LabGothic-Book"/>
              </a:rPr>
              <a:t>“In almost all cases, although the software is</a:t>
            </a:r>
          </a:p>
          <a:p>
            <a:pPr lvl="3"/>
            <a:r>
              <a:rPr lang="en-US" sz="900" b="0" i="0" u="none" strike="noStrike" baseline="0" dirty="0" smtClean="0">
                <a:solidFill>
                  <a:srgbClr val="494847"/>
                </a:solidFill>
                <a:latin typeface="LabGothic-Book"/>
              </a:rPr>
              <a:t>delivered in one package (suite), the customer</a:t>
            </a:r>
          </a:p>
          <a:p>
            <a:pPr lvl="3"/>
            <a:r>
              <a:rPr lang="en-US" sz="900" b="0" i="0" u="none" strike="noStrike" baseline="0" dirty="0" smtClean="0">
                <a:solidFill>
                  <a:srgbClr val="494847"/>
                </a:solidFill>
                <a:latin typeface="LabGothic-Book"/>
              </a:rPr>
              <a:t>has to provide a software license key to</a:t>
            </a:r>
          </a:p>
          <a:p>
            <a:pPr lvl="3"/>
            <a:r>
              <a:rPr lang="en-US" sz="900" b="0" i="0" u="none" strike="noStrike" baseline="0" dirty="0" smtClean="0">
                <a:solidFill>
                  <a:srgbClr val="494847"/>
                </a:solidFill>
                <a:latin typeface="LabGothic-Book"/>
              </a:rPr>
              <a:t>activate”. Charles </a:t>
            </a:r>
            <a:r>
              <a:rPr lang="en-US" sz="900" b="0" i="0" u="none" strike="noStrike" baseline="0" dirty="0" err="1" smtClean="0">
                <a:solidFill>
                  <a:srgbClr val="494847"/>
                </a:solidFill>
                <a:latin typeface="LabGothic-Book"/>
              </a:rPr>
              <a:t>Kolodgy</a:t>
            </a:r>
            <a:r>
              <a:rPr lang="en-US" sz="900" b="0" i="0" u="none" strike="noStrike" baseline="0" dirty="0" smtClean="0">
                <a:solidFill>
                  <a:srgbClr val="494847"/>
                </a:solidFill>
                <a:latin typeface="LabGothic-Book"/>
              </a:rPr>
              <a:t>, </a:t>
            </a:r>
            <a:r>
              <a:rPr lang="en-US" sz="900" b="0" i="0" u="none" strike="noStrike" baseline="0" dirty="0" err="1" smtClean="0">
                <a:solidFill>
                  <a:srgbClr val="494847"/>
                </a:solidFill>
                <a:latin typeface="LabGothic-Book"/>
              </a:rPr>
              <a:t>IDC</a:t>
            </a:r>
            <a:r>
              <a:rPr lang="en-US" dirty="0" err="1" smtClean="0"/>
              <a:t>Third</a:t>
            </a:r>
            <a:r>
              <a:rPr lang="en-US" dirty="0" smtClean="0"/>
              <a:t> level</a:t>
            </a:r>
          </a:p>
        </p:txBody>
      </p:sp>
      <p:sp>
        <p:nvSpPr>
          <p:cNvPr id="14" name="Content Placeholder 13"/>
          <p:cNvSpPr>
            <a:spLocks noGrp="1"/>
          </p:cNvSpPr>
          <p:nvPr>
            <p:ph sz="quarter" idx="20"/>
          </p:nvPr>
        </p:nvSpPr>
        <p:spPr>
          <a:xfrm>
            <a:off x="2879725" y="1079500"/>
            <a:ext cx="3960813" cy="3781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11733325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8" name="Content Placeholder 7"/>
          <p:cNvSpPr>
            <a:spLocks noGrp="1"/>
          </p:cNvSpPr>
          <p:nvPr>
            <p:ph sz="quarter" idx="12"/>
          </p:nvPr>
        </p:nvSpPr>
        <p:spPr>
          <a:xfrm>
            <a:off x="355600" y="1079500"/>
            <a:ext cx="6484938" cy="378142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37547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Картинка, диаграмма и спис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15" name="Picture Placeholder 14"/>
          <p:cNvSpPr>
            <a:spLocks noGrp="1"/>
          </p:cNvSpPr>
          <p:nvPr>
            <p:ph type="pic" sz="quarter" idx="21"/>
          </p:nvPr>
        </p:nvSpPr>
        <p:spPr>
          <a:xfrm>
            <a:off x="360363" y="1079499"/>
            <a:ext cx="3168650" cy="1800000"/>
          </a:xfrm>
        </p:spPr>
        <p:txBody>
          <a:bodyPr/>
          <a:lstStyle/>
          <a:p>
            <a:endParaRPr lang="ru-RU"/>
          </a:p>
        </p:txBody>
      </p:sp>
      <p:sp>
        <p:nvSpPr>
          <p:cNvPr id="17" name="Chart Placeholder 16"/>
          <p:cNvSpPr>
            <a:spLocks noGrp="1"/>
          </p:cNvSpPr>
          <p:nvPr>
            <p:ph type="chart" sz="quarter" idx="22"/>
          </p:nvPr>
        </p:nvSpPr>
        <p:spPr>
          <a:xfrm>
            <a:off x="355600" y="3060925"/>
            <a:ext cx="3168000" cy="1800000"/>
          </a:xfrm>
        </p:spPr>
        <p:txBody>
          <a:bodyPr/>
          <a:lstStyle/>
          <a:p>
            <a:endParaRPr lang="ru-RU"/>
          </a:p>
        </p:txBody>
      </p:sp>
      <p:sp>
        <p:nvSpPr>
          <p:cNvPr id="9" name="Text Placeholder 2"/>
          <p:cNvSpPr>
            <a:spLocks noGrp="1"/>
          </p:cNvSpPr>
          <p:nvPr>
            <p:ph idx="1"/>
          </p:nvPr>
        </p:nvSpPr>
        <p:spPr>
          <a:xfrm>
            <a:off x="3671888" y="1080000"/>
            <a:ext cx="3168287" cy="3780577"/>
          </a:xfrm>
          <a:prstGeom prst="rect">
            <a:avLst/>
          </a:prstGeom>
        </p:spPr>
        <p:txBody>
          <a:bodyPr vert="horz" wrap="square" lIns="0" tIns="0" rIns="0" bIns="0" rtlCol="0" anchor="t" anchorCtr="0">
            <a:no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spTree>
    <p:extLst>
      <p:ext uri="{BB962C8B-B14F-4D97-AF65-F5344CB8AC3E}">
        <p14:creationId xmlns:p14="http://schemas.microsoft.com/office/powerpoint/2010/main" val="1938384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r>
              <a:rPr lang="en-GB" smtClean="0"/>
              <a:t>Systems Management Event Presentation</a:t>
            </a:r>
            <a:endParaRPr lang="ru-RU" dirty="0"/>
          </a:p>
        </p:txBody>
      </p:sp>
      <p:sp>
        <p:nvSpPr>
          <p:cNvPr id="5" name="Rectangle 4"/>
          <p:cNvSpPr/>
          <p:nvPr userDrawn="1"/>
        </p:nvSpPr>
        <p:spPr>
          <a:xfrm>
            <a:off x="360363" y="1080000"/>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 Placeholder 9"/>
          <p:cNvSpPr>
            <a:spLocks noGrp="1"/>
          </p:cNvSpPr>
          <p:nvPr>
            <p:ph type="body" sz="quarter" idx="13" hasCustomPrompt="1"/>
          </p:nvPr>
        </p:nvSpPr>
        <p:spPr>
          <a:xfrm>
            <a:off x="503529" y="1224175"/>
            <a:ext cx="6193842" cy="3636750"/>
          </a:xfrm>
        </p:spPr>
        <p:txBody>
          <a:bodyPr/>
          <a:lstStyle>
            <a:lvl1pPr marL="0">
              <a:lnSpc>
                <a:spcPts val="2300"/>
              </a:lnSpc>
              <a:spcBef>
                <a:spcPts val="0"/>
              </a:spcBef>
              <a:spcAft>
                <a:spcPts val="0"/>
              </a:spcAft>
              <a:defRPr sz="2000" cap="all" baseline="0">
                <a:solidFill>
                  <a:schemeClr val="accent1"/>
                </a:solidFill>
                <a:latin typeface="+mn-lt"/>
              </a:defRPr>
            </a:lvl1pPr>
            <a:lvl2pPr marL="0" indent="0">
              <a:lnSpc>
                <a:spcPts val="2300"/>
              </a:lnSpc>
              <a:spcBef>
                <a:spcPts val="0"/>
              </a:spcBef>
              <a:spcAft>
                <a:spcPts val="0"/>
              </a:spcAft>
              <a:buFontTx/>
              <a:buNone/>
              <a:defRPr sz="2000" cap="all" baseline="0">
                <a:solidFill>
                  <a:srgbClr val="5FA39A"/>
                </a:solidFill>
              </a:defRPr>
            </a:lvl2pPr>
            <a:lvl3pPr marL="0" indent="0">
              <a:lnSpc>
                <a:spcPct val="100000"/>
              </a:lnSpc>
              <a:spcBef>
                <a:spcPts val="4000"/>
              </a:spcBef>
              <a:spcAft>
                <a:spcPts val="0"/>
              </a:spcAft>
              <a:buFontTx/>
              <a:buNone/>
              <a:defRPr baseline="0">
                <a:solidFill>
                  <a:schemeClr val="tx1">
                    <a:lumMod val="75000"/>
                    <a:lumOff val="25000"/>
                  </a:schemeClr>
                </a:solidFill>
              </a:defRPr>
            </a:lvl3pPr>
          </a:lstStyle>
          <a:p>
            <a:pPr lvl="0"/>
            <a:r>
              <a:rPr lang="en-US" dirty="0" smtClean="0"/>
              <a:t>TEXT</a:t>
            </a:r>
            <a:endParaRPr lang="ru-RU" dirty="0" smtClean="0"/>
          </a:p>
          <a:p>
            <a:pPr lvl="1"/>
            <a:r>
              <a:rPr lang="en-US" dirty="0" smtClean="0"/>
              <a:t>TEXT</a:t>
            </a:r>
          </a:p>
          <a:p>
            <a:pPr lvl="2"/>
            <a:r>
              <a:rPr lang="en-US" dirty="0" smtClean="0"/>
              <a:t>Third level</a:t>
            </a:r>
            <a:endParaRPr lang="ru-RU" dirty="0"/>
          </a:p>
        </p:txBody>
      </p:sp>
    </p:spTree>
    <p:extLst>
      <p:ext uri="{BB962C8B-B14F-4D97-AF65-F5344CB8AC3E}">
        <p14:creationId xmlns:p14="http://schemas.microsoft.com/office/powerpoint/2010/main" val="570764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ный слайд">
    <p:bg>
      <p:bgPr>
        <a:solidFill>
          <a:srgbClr val="E2EEEC"/>
        </a:solidFill>
        <a:effectLst/>
      </p:bgPr>
    </p:bg>
    <p:spTree>
      <p:nvGrpSpPr>
        <p:cNvPr id="1" name=""/>
        <p:cNvGrpSpPr/>
        <p:nvPr/>
      </p:nvGrpSpPr>
      <p:grpSpPr>
        <a:xfrm>
          <a:off x="0" y="0"/>
          <a:ext cx="0" cy="0"/>
          <a:chOff x="0" y="0"/>
          <a:chExt cx="0" cy="0"/>
        </a:xfrm>
      </p:grpSpPr>
      <p:sp>
        <p:nvSpPr>
          <p:cNvPr id="9" name="Rectangle 8"/>
          <p:cNvSpPr/>
          <p:nvPr userDrawn="1"/>
        </p:nvSpPr>
        <p:spPr>
          <a:xfrm>
            <a:off x="360538" y="3222313"/>
            <a:ext cx="6480000" cy="181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4"/>
          <p:cNvSpPr/>
          <p:nvPr userDrawn="1"/>
        </p:nvSpPr>
        <p:spPr>
          <a:xfrm>
            <a:off x="360363" y="3150313"/>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Placeholder 7"/>
          <p:cNvSpPr>
            <a:spLocks noGrp="1"/>
          </p:cNvSpPr>
          <p:nvPr>
            <p:ph type="body" sz="quarter" idx="12"/>
          </p:nvPr>
        </p:nvSpPr>
        <p:spPr>
          <a:xfrm>
            <a:off x="490763" y="3970892"/>
            <a:ext cx="6192688" cy="890034"/>
          </a:xfrm>
        </p:spPr>
        <p:txBody>
          <a:bodyPr anchor="ctr"/>
          <a:lstStyle>
            <a:lvl1pPr marL="0">
              <a:defRPr sz="1500">
                <a:solidFill>
                  <a:schemeClr val="tx1">
                    <a:lumMod val="65000"/>
                    <a:lumOff val="35000"/>
                  </a:schemeClr>
                </a:solidFill>
                <a:latin typeface="+mn-lt"/>
              </a:defRPr>
            </a:lvl1pPr>
          </a:lstStyle>
          <a:p>
            <a:pPr lvl="0"/>
            <a:endParaRPr lang="ru-RU" dirty="0"/>
          </a:p>
        </p:txBody>
      </p:sp>
      <p:sp>
        <p:nvSpPr>
          <p:cNvPr id="7" name="Text Placeholder 9"/>
          <p:cNvSpPr>
            <a:spLocks noGrp="1"/>
          </p:cNvSpPr>
          <p:nvPr>
            <p:ph type="body" sz="quarter" idx="14" hasCustomPrompt="1"/>
          </p:nvPr>
        </p:nvSpPr>
        <p:spPr>
          <a:xfrm>
            <a:off x="489609" y="3294487"/>
            <a:ext cx="6193842" cy="666326"/>
          </a:xfrm>
        </p:spPr>
        <p:txBody>
          <a:bodyPr/>
          <a:lstStyle>
            <a:lvl1pPr marL="0">
              <a:lnSpc>
                <a:spcPts val="2300"/>
              </a:lnSpc>
              <a:spcBef>
                <a:spcPts val="0"/>
              </a:spcBef>
              <a:spcAft>
                <a:spcPts val="0"/>
              </a:spcAft>
              <a:defRPr sz="2000" cap="all" baseline="0">
                <a:solidFill>
                  <a:schemeClr val="accent1"/>
                </a:solidFill>
                <a:latin typeface="+mn-lt"/>
              </a:defRPr>
            </a:lvl1pPr>
            <a:lvl2pPr marL="0" indent="0">
              <a:lnSpc>
                <a:spcPts val="2300"/>
              </a:lnSpc>
              <a:spcBef>
                <a:spcPts val="0"/>
              </a:spcBef>
              <a:spcAft>
                <a:spcPts val="0"/>
              </a:spcAft>
              <a:buFontTx/>
              <a:buNone/>
              <a:defRPr sz="2000" cap="all" baseline="0">
                <a:solidFill>
                  <a:srgbClr val="5FA39A"/>
                </a:solidFill>
              </a:defRPr>
            </a:lvl2pPr>
            <a:lvl3pPr marL="0" indent="0">
              <a:lnSpc>
                <a:spcPct val="100000"/>
              </a:lnSpc>
              <a:spcBef>
                <a:spcPts val="4000"/>
              </a:spcBef>
              <a:spcAft>
                <a:spcPts val="0"/>
              </a:spcAft>
              <a:buFontTx/>
              <a:buNone/>
              <a:defRPr baseline="0">
                <a:solidFill>
                  <a:schemeClr val="tx1">
                    <a:lumMod val="75000"/>
                    <a:lumOff val="25000"/>
                  </a:schemeClr>
                </a:solidFill>
              </a:defRPr>
            </a:lvl3pPr>
          </a:lstStyle>
          <a:p>
            <a:pPr lvl="0"/>
            <a:r>
              <a:rPr lang="en-US" dirty="0" smtClean="0"/>
              <a:t>TEXT</a:t>
            </a:r>
            <a:endParaRPr lang="ru-RU" dirty="0" smtClean="0"/>
          </a:p>
          <a:p>
            <a:pPr lvl="1"/>
            <a:r>
              <a:rPr lang="en-US" dirty="0" smtClean="0"/>
              <a:t>TEXT</a:t>
            </a:r>
            <a:endParaRPr lang="ru-RU" dirty="0"/>
          </a:p>
        </p:txBody>
      </p:sp>
    </p:spTree>
    <p:extLst>
      <p:ext uri="{BB962C8B-B14F-4D97-AF65-F5344CB8AC3E}">
        <p14:creationId xmlns:p14="http://schemas.microsoft.com/office/powerpoint/2010/main" val="4215583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12594"/>
            <a:ext cx="6480175" cy="587519"/>
          </a:xfrm>
          <a:prstGeom prst="rect">
            <a:avLst/>
          </a:prstGeom>
        </p:spPr>
        <p:txBody>
          <a:bodyPr vert="horz" wrap="square" lIns="0" tIns="0" rIns="0" bIns="0" rtlCol="0" anchor="t" anchorCtr="0">
            <a:noAutofit/>
          </a:bodyPr>
          <a:lstStyle/>
          <a:p>
            <a:r>
              <a:rPr lang="ru-RU" dirty="0" smtClean="0"/>
              <a:t>ЗАГОЛОВОК</a:t>
            </a:r>
            <a:endParaRPr lang="ru-RU" dirty="0"/>
          </a:p>
        </p:txBody>
      </p:sp>
      <p:sp>
        <p:nvSpPr>
          <p:cNvPr id="3" name="Text Placeholder 2"/>
          <p:cNvSpPr>
            <a:spLocks noGrp="1"/>
          </p:cNvSpPr>
          <p:nvPr>
            <p:ph type="body" idx="1"/>
          </p:nvPr>
        </p:nvSpPr>
        <p:spPr>
          <a:xfrm>
            <a:off x="360000" y="1080000"/>
            <a:ext cx="6480175" cy="1174681"/>
          </a:xfrm>
          <a:prstGeom prst="rect">
            <a:avLst/>
          </a:prstGeom>
        </p:spPr>
        <p:txBody>
          <a:bodyPr vert="horz" wrap="square" lIns="0" tIns="0" rIns="0" bIns="0" rtlCol="0" anchor="t" anchorCtr="0">
            <a:no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pic>
        <p:nvPicPr>
          <p:cNvPr id="1026" name="Picture 2" descr="C:\Documents and Settings\shushpanova\Рабочий стол\Касперский\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264746" y="5112605"/>
            <a:ext cx="741600" cy="162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2058" y="5175027"/>
            <a:ext cx="216024" cy="153602"/>
          </a:xfrm>
          <a:prstGeom prst="rect">
            <a:avLst/>
          </a:prstGeom>
        </p:spPr>
        <p:txBody>
          <a:bodyPr vert="horz" wrap="square" lIns="0" tIns="0" rIns="0" bIns="0" anchor="t" anchorCtr="0">
            <a:noAutofit/>
          </a:bodyPr>
          <a:lstStyle>
            <a:lvl1pPr algn="r">
              <a:defRPr sz="700">
                <a:solidFill>
                  <a:schemeClr val="bg1">
                    <a:lumMod val="65000"/>
                  </a:schemeClr>
                </a:solidFill>
                <a:latin typeface="+mj-lt"/>
              </a:defRPr>
            </a:lvl1pPr>
          </a:lstStyle>
          <a:p>
            <a:fld id="{040BD8DE-ADFE-49B5-985F-A74101372B34}" type="slidenum">
              <a:rPr lang="ru-RU" smtClean="0"/>
              <a:pPr/>
              <a:t>‹#›</a:t>
            </a:fld>
            <a:endParaRPr lang="ru-RU" dirty="0"/>
          </a:p>
        </p:txBody>
      </p:sp>
      <p:sp>
        <p:nvSpPr>
          <p:cNvPr id="6" name="Footer Placeholder 4"/>
          <p:cNvSpPr>
            <a:spLocks noGrp="1"/>
          </p:cNvSpPr>
          <p:nvPr>
            <p:ph type="ftr" sz="quarter" idx="3"/>
          </p:nvPr>
        </p:nvSpPr>
        <p:spPr>
          <a:xfrm>
            <a:off x="355351" y="5175027"/>
            <a:ext cx="2280285" cy="153602"/>
          </a:xfrm>
          <a:prstGeom prst="rect">
            <a:avLst/>
          </a:prstGeom>
        </p:spPr>
        <p:txBody>
          <a:bodyPr vert="horz" wrap="square" lIns="0" tIns="0" rIns="0" bIns="0" anchor="t" anchorCtr="0">
            <a:noAutofit/>
          </a:bodyPr>
          <a:lstStyle>
            <a:lvl1pPr>
              <a:defRPr sz="700">
                <a:solidFill>
                  <a:schemeClr val="bg1">
                    <a:lumMod val="65000"/>
                  </a:schemeClr>
                </a:solidFill>
                <a:latin typeface="+mn-lt"/>
              </a:defRPr>
            </a:lvl1pPr>
          </a:lstStyle>
          <a:p>
            <a:r>
              <a:rPr lang="en-GB" smtClean="0"/>
              <a:t>Systems Management Event Presentation</a:t>
            </a:r>
            <a:endParaRPr lang="ru-RU" dirty="0"/>
          </a:p>
        </p:txBody>
      </p:sp>
    </p:spTree>
    <p:extLst>
      <p:ext uri="{BB962C8B-B14F-4D97-AF65-F5344CB8AC3E}">
        <p14:creationId xmlns:p14="http://schemas.microsoft.com/office/powerpoint/2010/main" val="51101970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1" r:id="rId3"/>
    <p:sldLayoutId id="2147483710" r:id="rId4"/>
    <p:sldLayoutId id="2147483705" r:id="rId5"/>
    <p:sldLayoutId id="2147483706" r:id="rId6"/>
    <p:sldLayoutId id="2147483707" r:id="rId7"/>
    <p:sldLayoutId id="2147483708" r:id="rId8"/>
    <p:sldLayoutId id="2147483717" r:id="rId9"/>
    <p:sldLayoutId id="2147483718" r:id="rId10"/>
    <p:sldLayoutId id="2147483721" r:id="rId11"/>
    <p:sldLayoutId id="2147483734" r:id="rId12"/>
    <p:sldLayoutId id="2147483735" r:id="rId13"/>
  </p:sldLayoutIdLst>
  <p:timing>
    <p:tnLst>
      <p:par>
        <p:cTn id="1" dur="indefinite" restart="never" nodeType="tmRoot"/>
      </p:par>
    </p:tnLst>
  </p:timing>
  <p:hf sldNum="0" hdr="0" ftr="0" dt="0"/>
  <p:txStyles>
    <p:titleStyle>
      <a:lvl1pPr algn="l" defTabSz="720090" rtl="0" eaLnBrk="1" latinLnBrk="0" hangingPunct="1">
        <a:lnSpc>
          <a:spcPts val="2300"/>
        </a:lnSpc>
        <a:spcBef>
          <a:spcPct val="0"/>
        </a:spcBef>
        <a:buNone/>
        <a:defRPr sz="2000" kern="1200" cap="all" baseline="0">
          <a:solidFill>
            <a:srgbClr val="007360"/>
          </a:solidFill>
          <a:latin typeface="+mn-lt"/>
          <a:ea typeface="+mj-ea"/>
          <a:cs typeface="+mj-cs"/>
        </a:defRPr>
      </a:lvl1pPr>
    </p:titleStyle>
    <p:bodyStyle>
      <a:lvl1pPr marL="8550" indent="0" algn="l" defTabSz="720090" rtl="0" eaLnBrk="1" latinLnBrk="0" hangingPunct="1">
        <a:lnSpc>
          <a:spcPts val="15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ts val="1400"/>
        </a:lnSpc>
        <a:spcBef>
          <a:spcPts val="180"/>
        </a:spcBef>
        <a:spcAft>
          <a:spcPts val="180"/>
        </a:spcAft>
        <a:buSzPct val="100000"/>
        <a:buFontTx/>
        <a:buBlip>
          <a:blip r:embed="rId16"/>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ts val="1400"/>
        </a:lnSpc>
        <a:spcBef>
          <a:spcPts val="180"/>
        </a:spcBef>
        <a:spcAft>
          <a:spcPts val="180"/>
        </a:spcAft>
        <a:buFontTx/>
        <a:buBlip>
          <a:blip r:embed="rId16"/>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20090" rtl="0" eaLnBrk="1" latinLnBrk="0" hangingPunct="1">
        <a:defRPr sz="1400" kern="1200">
          <a:solidFill>
            <a:schemeClr val="tx1"/>
          </a:solidFill>
          <a:latin typeface="+mn-lt"/>
          <a:ea typeface="+mn-ea"/>
          <a:cs typeface="+mn-cs"/>
        </a:defRPr>
      </a:lvl1pPr>
      <a:lvl2pPr marL="360045" algn="l" defTabSz="720090" rtl="0" eaLnBrk="1" latinLnBrk="0" hangingPunct="1">
        <a:defRPr sz="1400" kern="1200">
          <a:solidFill>
            <a:schemeClr val="tx1"/>
          </a:solidFill>
          <a:latin typeface="+mn-lt"/>
          <a:ea typeface="+mn-ea"/>
          <a:cs typeface="+mn-cs"/>
        </a:defRPr>
      </a:lvl2pPr>
      <a:lvl3pPr marL="720090" algn="l" defTabSz="720090" rtl="0" eaLnBrk="1" latinLnBrk="0" hangingPunct="1">
        <a:defRPr sz="1400" kern="1200">
          <a:solidFill>
            <a:schemeClr val="tx1"/>
          </a:solidFill>
          <a:latin typeface="+mn-lt"/>
          <a:ea typeface="+mn-ea"/>
          <a:cs typeface="+mn-cs"/>
        </a:defRPr>
      </a:lvl3pPr>
      <a:lvl4pPr marL="1080135" algn="l" defTabSz="720090" rtl="0" eaLnBrk="1" latinLnBrk="0" hangingPunct="1">
        <a:defRPr sz="1400" kern="1200">
          <a:solidFill>
            <a:schemeClr val="tx1"/>
          </a:solidFill>
          <a:latin typeface="+mn-lt"/>
          <a:ea typeface="+mn-ea"/>
          <a:cs typeface="+mn-cs"/>
        </a:defRPr>
      </a:lvl4pPr>
      <a:lvl5pPr marL="1440180" algn="l" defTabSz="720090" rtl="0" eaLnBrk="1" latinLnBrk="0" hangingPunct="1">
        <a:defRPr sz="1400" kern="1200">
          <a:solidFill>
            <a:schemeClr val="tx1"/>
          </a:solidFill>
          <a:latin typeface="+mn-lt"/>
          <a:ea typeface="+mn-ea"/>
          <a:cs typeface="+mn-cs"/>
        </a:defRPr>
      </a:lvl5pPr>
      <a:lvl6pPr marL="1800225" algn="l" defTabSz="720090" rtl="0" eaLnBrk="1" latinLnBrk="0" hangingPunct="1">
        <a:defRPr sz="1400" kern="1200">
          <a:solidFill>
            <a:schemeClr val="tx1"/>
          </a:solidFill>
          <a:latin typeface="+mn-lt"/>
          <a:ea typeface="+mn-ea"/>
          <a:cs typeface="+mn-cs"/>
        </a:defRPr>
      </a:lvl6pPr>
      <a:lvl7pPr marL="2160270" algn="l" defTabSz="720090" rtl="0" eaLnBrk="1" latinLnBrk="0" hangingPunct="1">
        <a:defRPr sz="1400" kern="1200">
          <a:solidFill>
            <a:schemeClr val="tx1"/>
          </a:solidFill>
          <a:latin typeface="+mn-lt"/>
          <a:ea typeface="+mn-ea"/>
          <a:cs typeface="+mn-cs"/>
        </a:defRPr>
      </a:lvl7pPr>
      <a:lvl8pPr marL="2520315" algn="l" defTabSz="720090" rtl="0" eaLnBrk="1" latinLnBrk="0" hangingPunct="1">
        <a:defRPr sz="1400" kern="1200">
          <a:solidFill>
            <a:schemeClr val="tx1"/>
          </a:solidFill>
          <a:latin typeface="+mn-lt"/>
          <a:ea typeface="+mn-ea"/>
          <a:cs typeface="+mn-cs"/>
        </a:defRPr>
      </a:lvl8pPr>
      <a:lvl9pPr marL="2880360" algn="l" defTabSz="72009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12594"/>
            <a:ext cx="6480175" cy="587519"/>
          </a:xfrm>
          <a:prstGeom prst="rect">
            <a:avLst/>
          </a:prstGeom>
        </p:spPr>
        <p:txBody>
          <a:bodyPr vert="horz" wrap="square" lIns="0" tIns="0" rIns="0" bIns="0" rtlCol="0" anchor="t" anchorCtr="0">
            <a:noAutofit/>
          </a:bodyPr>
          <a:lstStyle/>
          <a:p>
            <a:r>
              <a:rPr lang="ru-RU" dirty="0" smtClean="0"/>
              <a:t>ЗАГОЛОВОК</a:t>
            </a:r>
            <a:endParaRPr lang="ru-RU" dirty="0"/>
          </a:p>
        </p:txBody>
      </p:sp>
      <p:sp>
        <p:nvSpPr>
          <p:cNvPr id="3" name="Text Placeholder 2"/>
          <p:cNvSpPr>
            <a:spLocks noGrp="1"/>
          </p:cNvSpPr>
          <p:nvPr>
            <p:ph type="body" idx="1"/>
          </p:nvPr>
        </p:nvSpPr>
        <p:spPr>
          <a:xfrm>
            <a:off x="360000" y="1080000"/>
            <a:ext cx="6480175" cy="1174681"/>
          </a:xfrm>
          <a:prstGeom prst="rect">
            <a:avLst/>
          </a:prstGeom>
        </p:spPr>
        <p:txBody>
          <a:bodyPr vert="horz" wrap="square" lIns="0" tIns="0" rIns="0" bIns="0" rtlCol="0" anchor="t" anchorCtr="0">
            <a:no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pic>
        <p:nvPicPr>
          <p:cNvPr id="1026" name="Picture 2" descr="C:\Documents and Settings\shushpanova\Рабочий стол\Касперский\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64746" y="5112605"/>
            <a:ext cx="741600" cy="162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2058" y="5175027"/>
            <a:ext cx="216024" cy="153602"/>
          </a:xfrm>
          <a:prstGeom prst="rect">
            <a:avLst/>
          </a:prstGeom>
        </p:spPr>
        <p:txBody>
          <a:bodyPr vert="horz" wrap="square" lIns="0" tIns="0" rIns="0" bIns="0" anchor="t" anchorCtr="0">
            <a:noAutofit/>
          </a:bodyPr>
          <a:lstStyle>
            <a:lvl1pPr algn="r">
              <a:defRPr sz="700">
                <a:solidFill>
                  <a:schemeClr val="bg1">
                    <a:lumMod val="65000"/>
                  </a:schemeClr>
                </a:solidFill>
                <a:latin typeface="+mj-lt"/>
              </a:defRPr>
            </a:lvl1pPr>
          </a:lstStyle>
          <a:p>
            <a:fld id="{040BD8DE-ADFE-49B5-985F-A74101372B34}" type="slidenum">
              <a:rPr lang="ru-RU" smtClean="0"/>
              <a:pPr/>
              <a:t>‹#›</a:t>
            </a:fld>
            <a:endParaRPr lang="ru-RU" dirty="0"/>
          </a:p>
        </p:txBody>
      </p:sp>
      <p:sp>
        <p:nvSpPr>
          <p:cNvPr id="6" name="Footer Placeholder 4"/>
          <p:cNvSpPr>
            <a:spLocks noGrp="1"/>
          </p:cNvSpPr>
          <p:nvPr>
            <p:ph type="ftr" sz="quarter" idx="3"/>
          </p:nvPr>
        </p:nvSpPr>
        <p:spPr>
          <a:xfrm>
            <a:off x="355351" y="5175027"/>
            <a:ext cx="2280285" cy="153602"/>
          </a:xfrm>
          <a:prstGeom prst="rect">
            <a:avLst/>
          </a:prstGeom>
        </p:spPr>
        <p:txBody>
          <a:bodyPr vert="horz" wrap="square" lIns="0" tIns="0" rIns="0" bIns="0" anchor="t" anchorCtr="0">
            <a:noAutofit/>
          </a:bodyPr>
          <a:lstStyle>
            <a:lvl1pPr>
              <a:defRPr sz="700">
                <a:solidFill>
                  <a:schemeClr val="bg1">
                    <a:lumMod val="65000"/>
                  </a:schemeClr>
                </a:solidFill>
                <a:latin typeface="+mn-lt"/>
              </a:defRPr>
            </a:lvl1pPr>
          </a:lstStyle>
          <a:p>
            <a:r>
              <a:rPr lang="en-GB" smtClean="0"/>
              <a:t>Systems Management Event Presentation</a:t>
            </a:r>
            <a:endParaRPr lang="ru-RU" dirty="0"/>
          </a:p>
        </p:txBody>
      </p:sp>
    </p:spTree>
    <p:extLst>
      <p:ext uri="{BB962C8B-B14F-4D97-AF65-F5344CB8AC3E}">
        <p14:creationId xmlns:p14="http://schemas.microsoft.com/office/powerpoint/2010/main" val="2736860576"/>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sldNum="0" hdr="0" ftr="0" dt="0"/>
  <p:txStyles>
    <p:titleStyle>
      <a:lvl1pPr algn="l" defTabSz="720090" rtl="0" eaLnBrk="1" latinLnBrk="0" hangingPunct="1">
        <a:lnSpc>
          <a:spcPts val="2300"/>
        </a:lnSpc>
        <a:spcBef>
          <a:spcPct val="0"/>
        </a:spcBef>
        <a:buNone/>
        <a:defRPr sz="2000" kern="1200" cap="all" baseline="0">
          <a:solidFill>
            <a:srgbClr val="007360"/>
          </a:solidFill>
          <a:latin typeface="+mn-lt"/>
          <a:ea typeface="+mj-ea"/>
          <a:cs typeface="+mj-cs"/>
        </a:defRPr>
      </a:lvl1pPr>
    </p:titleStyle>
    <p:bodyStyle>
      <a:lvl1pPr marL="8550" indent="0" algn="l" defTabSz="720090" rtl="0" eaLnBrk="1" latinLnBrk="0" hangingPunct="1">
        <a:lnSpc>
          <a:spcPts val="15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ts val="1400"/>
        </a:lnSpc>
        <a:spcBef>
          <a:spcPts val="180"/>
        </a:spcBef>
        <a:spcAft>
          <a:spcPts val="180"/>
        </a:spcAft>
        <a:buSzPct val="100000"/>
        <a:buFontTx/>
        <a:buBlip>
          <a:blip r:embed="rId4"/>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ts val="1400"/>
        </a:lnSpc>
        <a:spcBef>
          <a:spcPts val="180"/>
        </a:spcBef>
        <a:spcAft>
          <a:spcPts val="180"/>
        </a:spcAft>
        <a:buFontTx/>
        <a:buBlip>
          <a:blip r:embed="rId4"/>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20090" rtl="0" eaLnBrk="1" latinLnBrk="0" hangingPunct="1">
        <a:defRPr sz="1400" kern="1200">
          <a:solidFill>
            <a:schemeClr val="tx1"/>
          </a:solidFill>
          <a:latin typeface="+mn-lt"/>
          <a:ea typeface="+mn-ea"/>
          <a:cs typeface="+mn-cs"/>
        </a:defRPr>
      </a:lvl1pPr>
      <a:lvl2pPr marL="360045" algn="l" defTabSz="720090" rtl="0" eaLnBrk="1" latinLnBrk="0" hangingPunct="1">
        <a:defRPr sz="1400" kern="1200">
          <a:solidFill>
            <a:schemeClr val="tx1"/>
          </a:solidFill>
          <a:latin typeface="+mn-lt"/>
          <a:ea typeface="+mn-ea"/>
          <a:cs typeface="+mn-cs"/>
        </a:defRPr>
      </a:lvl2pPr>
      <a:lvl3pPr marL="720090" algn="l" defTabSz="720090" rtl="0" eaLnBrk="1" latinLnBrk="0" hangingPunct="1">
        <a:defRPr sz="1400" kern="1200">
          <a:solidFill>
            <a:schemeClr val="tx1"/>
          </a:solidFill>
          <a:latin typeface="+mn-lt"/>
          <a:ea typeface="+mn-ea"/>
          <a:cs typeface="+mn-cs"/>
        </a:defRPr>
      </a:lvl3pPr>
      <a:lvl4pPr marL="1080135" algn="l" defTabSz="720090" rtl="0" eaLnBrk="1" latinLnBrk="0" hangingPunct="1">
        <a:defRPr sz="1400" kern="1200">
          <a:solidFill>
            <a:schemeClr val="tx1"/>
          </a:solidFill>
          <a:latin typeface="+mn-lt"/>
          <a:ea typeface="+mn-ea"/>
          <a:cs typeface="+mn-cs"/>
        </a:defRPr>
      </a:lvl4pPr>
      <a:lvl5pPr marL="1440180" algn="l" defTabSz="720090" rtl="0" eaLnBrk="1" latinLnBrk="0" hangingPunct="1">
        <a:defRPr sz="1400" kern="1200">
          <a:solidFill>
            <a:schemeClr val="tx1"/>
          </a:solidFill>
          <a:latin typeface="+mn-lt"/>
          <a:ea typeface="+mn-ea"/>
          <a:cs typeface="+mn-cs"/>
        </a:defRPr>
      </a:lvl5pPr>
      <a:lvl6pPr marL="1800225" algn="l" defTabSz="720090" rtl="0" eaLnBrk="1" latinLnBrk="0" hangingPunct="1">
        <a:defRPr sz="1400" kern="1200">
          <a:solidFill>
            <a:schemeClr val="tx1"/>
          </a:solidFill>
          <a:latin typeface="+mn-lt"/>
          <a:ea typeface="+mn-ea"/>
          <a:cs typeface="+mn-cs"/>
        </a:defRPr>
      </a:lvl6pPr>
      <a:lvl7pPr marL="2160270" algn="l" defTabSz="720090" rtl="0" eaLnBrk="1" latinLnBrk="0" hangingPunct="1">
        <a:defRPr sz="1400" kern="1200">
          <a:solidFill>
            <a:schemeClr val="tx1"/>
          </a:solidFill>
          <a:latin typeface="+mn-lt"/>
          <a:ea typeface="+mn-ea"/>
          <a:cs typeface="+mn-cs"/>
        </a:defRPr>
      </a:lvl7pPr>
      <a:lvl8pPr marL="2520315" algn="l" defTabSz="720090" rtl="0" eaLnBrk="1" latinLnBrk="0" hangingPunct="1">
        <a:defRPr sz="1400" kern="1200">
          <a:solidFill>
            <a:schemeClr val="tx1"/>
          </a:solidFill>
          <a:latin typeface="+mn-lt"/>
          <a:ea typeface="+mn-ea"/>
          <a:cs typeface="+mn-cs"/>
        </a:defRPr>
      </a:lvl8pPr>
      <a:lvl9pPr marL="2880360" algn="l" defTabSz="72009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1260178"/>
            <a:ext cx="6480175" cy="720080"/>
          </a:xfrm>
          <a:prstGeom prst="rect">
            <a:avLst/>
          </a:prstGeom>
        </p:spPr>
        <p:txBody>
          <a:bodyPr vert="horz" wrap="square" lIns="0" tIns="0" rIns="0" bIns="0" rtlCol="0" anchor="t" anchorCtr="0">
            <a:noAutofit/>
          </a:bodyPr>
          <a:lstStyle/>
          <a:p>
            <a:r>
              <a:rPr lang="en-US" dirty="0" smtClean="0"/>
              <a:t>TITLE</a:t>
            </a:r>
            <a:endParaRPr lang="ru-RU" dirty="0"/>
          </a:p>
        </p:txBody>
      </p:sp>
      <p:sp>
        <p:nvSpPr>
          <p:cNvPr id="3" name="Text Placeholder 2"/>
          <p:cNvSpPr>
            <a:spLocks noGrp="1"/>
          </p:cNvSpPr>
          <p:nvPr>
            <p:ph type="body" idx="1"/>
          </p:nvPr>
        </p:nvSpPr>
        <p:spPr>
          <a:xfrm>
            <a:off x="355351" y="2304293"/>
            <a:ext cx="6480175" cy="1440160"/>
          </a:xfrm>
          <a:prstGeom prst="rect">
            <a:avLst/>
          </a:prstGeom>
        </p:spPr>
        <p:txBody>
          <a:bodyPr vert="horz" wrap="square" lIns="0" tIns="0" rIns="0" bIns="0" rtlCol="0" anchor="t" anchorCtr="0">
            <a:noAutofit/>
          </a:bodyPr>
          <a:lstStyle/>
          <a:p>
            <a:pPr lvl="1"/>
            <a:endParaRPr lang="en-US" dirty="0" smtClean="0"/>
          </a:p>
        </p:txBody>
      </p:sp>
      <p:pic>
        <p:nvPicPr>
          <p:cNvPr id="1026" name="Picture 2" descr="C:\Documents and Settings\shushpanova\Рабочий стол\Касперский\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64746" y="5112605"/>
            <a:ext cx="741600" cy="162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2058" y="5175027"/>
            <a:ext cx="216024" cy="153602"/>
          </a:xfrm>
          <a:prstGeom prst="rect">
            <a:avLst/>
          </a:prstGeom>
        </p:spPr>
        <p:txBody>
          <a:bodyPr vert="horz" wrap="square" lIns="0" tIns="0" rIns="0" bIns="0" anchor="t" anchorCtr="0">
            <a:noAutofit/>
          </a:bodyPr>
          <a:lstStyle>
            <a:lvl1pPr algn="r">
              <a:defRPr sz="700">
                <a:solidFill>
                  <a:schemeClr val="bg1">
                    <a:lumMod val="65000"/>
                  </a:schemeClr>
                </a:solidFill>
                <a:latin typeface="+mj-lt"/>
              </a:defRPr>
            </a:lvl1pPr>
          </a:lstStyle>
          <a:p>
            <a:fld id="{040BD8DE-ADFE-49B5-985F-A74101372B34}" type="slidenum">
              <a:rPr lang="ru-RU" smtClean="0"/>
              <a:pPr/>
              <a:t>‹#›</a:t>
            </a:fld>
            <a:endParaRPr lang="ru-RU" dirty="0"/>
          </a:p>
        </p:txBody>
      </p:sp>
      <p:sp>
        <p:nvSpPr>
          <p:cNvPr id="6" name="Footer Placeholder 4"/>
          <p:cNvSpPr>
            <a:spLocks noGrp="1"/>
          </p:cNvSpPr>
          <p:nvPr>
            <p:ph type="ftr" sz="quarter" idx="3"/>
          </p:nvPr>
        </p:nvSpPr>
        <p:spPr>
          <a:xfrm>
            <a:off x="355351" y="5175027"/>
            <a:ext cx="2280285" cy="153602"/>
          </a:xfrm>
          <a:prstGeom prst="rect">
            <a:avLst/>
          </a:prstGeom>
        </p:spPr>
        <p:txBody>
          <a:bodyPr vert="horz" wrap="square" lIns="0" tIns="0" rIns="0" bIns="0" anchor="t" anchorCtr="0">
            <a:noAutofit/>
          </a:bodyPr>
          <a:lstStyle>
            <a:lvl1pPr>
              <a:defRPr sz="700">
                <a:solidFill>
                  <a:schemeClr val="bg1">
                    <a:lumMod val="65000"/>
                  </a:schemeClr>
                </a:solidFill>
                <a:latin typeface="+mn-lt"/>
              </a:defRPr>
            </a:lvl1pPr>
          </a:lstStyle>
          <a:p>
            <a:r>
              <a:rPr lang="en-GB" smtClean="0"/>
              <a:t>Systems Management Event Presentation</a:t>
            </a:r>
            <a:endParaRPr lang="ru-RU" dirty="0"/>
          </a:p>
        </p:txBody>
      </p:sp>
      <p:sp>
        <p:nvSpPr>
          <p:cNvPr id="7" name="Rectangle 6"/>
          <p:cNvSpPr/>
          <p:nvPr userDrawn="1"/>
        </p:nvSpPr>
        <p:spPr>
          <a:xfrm>
            <a:off x="360363" y="1080000"/>
            <a:ext cx="6480175" cy="72000"/>
          </a:xfrm>
          <a:prstGeom prst="rect">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58039"/>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sldNum="0" hdr="0" ftr="0" dt="0"/>
  <p:txStyles>
    <p:titleStyle>
      <a:lvl1pPr algn="l" defTabSz="720090" rtl="0" eaLnBrk="1" latinLnBrk="0" hangingPunct="1">
        <a:lnSpc>
          <a:spcPts val="4900"/>
        </a:lnSpc>
        <a:spcBef>
          <a:spcPct val="0"/>
        </a:spcBef>
        <a:buNone/>
        <a:defRPr sz="4800" kern="1200" cap="all" baseline="0">
          <a:solidFill>
            <a:srgbClr val="007360"/>
          </a:solidFill>
          <a:latin typeface="+mj-lt"/>
          <a:ea typeface="+mj-ea"/>
          <a:cs typeface="+mj-cs"/>
        </a:defRPr>
      </a:lvl1pPr>
    </p:titleStyle>
    <p:bodyStyle>
      <a:lvl1pPr marL="8550" indent="0" algn="l" defTabSz="720090" rtl="0" eaLnBrk="1" latinLnBrk="0" hangingPunct="1">
        <a:lnSpc>
          <a:spcPts val="1600"/>
        </a:lnSpc>
        <a:spcBef>
          <a:spcPts val="0"/>
        </a:spcBef>
        <a:buSzPct val="80000"/>
        <a:buFontTx/>
        <a:buNone/>
        <a:defRPr lang="en-US" sz="1500" kern="1200" baseline="0" dirty="0" smtClean="0">
          <a:solidFill>
            <a:schemeClr val="tx1"/>
          </a:solidFill>
          <a:latin typeface="+mj-lt"/>
          <a:ea typeface="+mn-ea"/>
          <a:cs typeface="+mn-cs"/>
        </a:defRPr>
      </a:lvl1pPr>
      <a:lvl2pPr marL="0" indent="0" algn="l" defTabSz="720090" rtl="0" eaLnBrk="1" latinLnBrk="0" hangingPunct="1">
        <a:lnSpc>
          <a:spcPts val="1600"/>
        </a:lnSpc>
        <a:spcBef>
          <a:spcPts val="0"/>
        </a:spcBef>
        <a:buSzPct val="100000"/>
        <a:buFontTx/>
        <a:buNone/>
        <a:defRPr sz="1200" kern="1200" baseline="0">
          <a:solidFill>
            <a:schemeClr val="tx1">
              <a:lumMod val="65000"/>
              <a:lumOff val="35000"/>
            </a:schemeClr>
          </a:solidFill>
          <a:latin typeface="+mn-lt"/>
          <a:ea typeface="+mn-ea"/>
          <a:cs typeface="+mn-cs"/>
        </a:defRPr>
      </a:lvl2pPr>
      <a:lvl3pPr marL="900113" indent="-180023" algn="l" defTabSz="72009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20090" rtl="0" eaLnBrk="1" latinLnBrk="0" hangingPunct="1">
        <a:defRPr sz="1400" kern="1200">
          <a:solidFill>
            <a:schemeClr val="tx1"/>
          </a:solidFill>
          <a:latin typeface="+mn-lt"/>
          <a:ea typeface="+mn-ea"/>
          <a:cs typeface="+mn-cs"/>
        </a:defRPr>
      </a:lvl1pPr>
      <a:lvl2pPr marL="360045" algn="l" defTabSz="720090" rtl="0" eaLnBrk="1" latinLnBrk="0" hangingPunct="1">
        <a:defRPr sz="1400" kern="1200">
          <a:solidFill>
            <a:schemeClr val="tx1"/>
          </a:solidFill>
          <a:latin typeface="+mn-lt"/>
          <a:ea typeface="+mn-ea"/>
          <a:cs typeface="+mn-cs"/>
        </a:defRPr>
      </a:lvl2pPr>
      <a:lvl3pPr marL="720090" algn="l" defTabSz="720090" rtl="0" eaLnBrk="1" latinLnBrk="0" hangingPunct="1">
        <a:defRPr sz="1400" kern="1200">
          <a:solidFill>
            <a:schemeClr val="tx1"/>
          </a:solidFill>
          <a:latin typeface="+mn-lt"/>
          <a:ea typeface="+mn-ea"/>
          <a:cs typeface="+mn-cs"/>
        </a:defRPr>
      </a:lvl3pPr>
      <a:lvl4pPr marL="1080135" algn="l" defTabSz="720090" rtl="0" eaLnBrk="1" latinLnBrk="0" hangingPunct="1">
        <a:defRPr sz="1400" kern="1200">
          <a:solidFill>
            <a:schemeClr val="tx1"/>
          </a:solidFill>
          <a:latin typeface="+mn-lt"/>
          <a:ea typeface="+mn-ea"/>
          <a:cs typeface="+mn-cs"/>
        </a:defRPr>
      </a:lvl4pPr>
      <a:lvl5pPr marL="1440180" algn="l" defTabSz="720090" rtl="0" eaLnBrk="1" latinLnBrk="0" hangingPunct="1">
        <a:defRPr sz="1400" kern="1200">
          <a:solidFill>
            <a:schemeClr val="tx1"/>
          </a:solidFill>
          <a:latin typeface="+mn-lt"/>
          <a:ea typeface="+mn-ea"/>
          <a:cs typeface="+mn-cs"/>
        </a:defRPr>
      </a:lvl5pPr>
      <a:lvl6pPr marL="1800225" algn="l" defTabSz="720090" rtl="0" eaLnBrk="1" latinLnBrk="0" hangingPunct="1">
        <a:defRPr sz="1400" kern="1200">
          <a:solidFill>
            <a:schemeClr val="tx1"/>
          </a:solidFill>
          <a:latin typeface="+mn-lt"/>
          <a:ea typeface="+mn-ea"/>
          <a:cs typeface="+mn-cs"/>
        </a:defRPr>
      </a:lvl6pPr>
      <a:lvl7pPr marL="2160270" algn="l" defTabSz="720090" rtl="0" eaLnBrk="1" latinLnBrk="0" hangingPunct="1">
        <a:defRPr sz="1400" kern="1200">
          <a:solidFill>
            <a:schemeClr val="tx1"/>
          </a:solidFill>
          <a:latin typeface="+mn-lt"/>
          <a:ea typeface="+mn-ea"/>
          <a:cs typeface="+mn-cs"/>
        </a:defRPr>
      </a:lvl7pPr>
      <a:lvl8pPr marL="2520315" algn="l" defTabSz="720090" rtl="0" eaLnBrk="1" latinLnBrk="0" hangingPunct="1">
        <a:defRPr sz="1400" kern="1200">
          <a:solidFill>
            <a:schemeClr val="tx1"/>
          </a:solidFill>
          <a:latin typeface="+mn-lt"/>
          <a:ea typeface="+mn-ea"/>
          <a:cs typeface="+mn-cs"/>
        </a:defRPr>
      </a:lvl8pPr>
      <a:lvl9pPr marL="2880360" algn="l" defTabSz="72009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12594"/>
            <a:ext cx="6480175" cy="587519"/>
          </a:xfrm>
          <a:prstGeom prst="rect">
            <a:avLst/>
          </a:prstGeom>
        </p:spPr>
        <p:txBody>
          <a:bodyPr vert="horz" wrap="square" lIns="0" tIns="0" rIns="0" bIns="0" rtlCol="0" anchor="t" anchorCtr="0">
            <a:noAutofit/>
          </a:bodyPr>
          <a:lstStyle/>
          <a:p>
            <a:r>
              <a:rPr lang="ru-RU" dirty="0" smtClean="0"/>
              <a:t>ЗАГОЛОВОК</a:t>
            </a:r>
            <a:endParaRPr lang="ru-RU" dirty="0"/>
          </a:p>
        </p:txBody>
      </p:sp>
      <p:sp>
        <p:nvSpPr>
          <p:cNvPr id="3" name="Text Placeholder 2"/>
          <p:cNvSpPr>
            <a:spLocks noGrp="1"/>
          </p:cNvSpPr>
          <p:nvPr>
            <p:ph type="body" idx="1"/>
          </p:nvPr>
        </p:nvSpPr>
        <p:spPr>
          <a:xfrm>
            <a:off x="360000" y="1080000"/>
            <a:ext cx="6480175" cy="1174681"/>
          </a:xfrm>
          <a:prstGeom prst="rect">
            <a:avLst/>
          </a:prstGeom>
        </p:spPr>
        <p:txBody>
          <a:bodyPr vert="horz" wrap="square" lIns="0" tIns="0" rIns="0" bIns="0" rtlCol="0" anchor="t" anchorCtr="0">
            <a:noAutofit/>
          </a:bodyPr>
          <a:lstStyle/>
          <a:p>
            <a:pPr lvl="0"/>
            <a:r>
              <a:rPr lang="ru-RU" dirty="0" smtClean="0"/>
              <a:t>Первый уровень</a:t>
            </a:r>
          </a:p>
          <a:p>
            <a:pPr lvl="1"/>
            <a:r>
              <a:rPr lang="ru-RU" dirty="0" smtClean="0"/>
              <a:t>Второй уровень</a:t>
            </a:r>
            <a:endParaRPr lang="en-US" dirty="0" smtClean="0"/>
          </a:p>
          <a:p>
            <a:pPr lvl="2"/>
            <a:r>
              <a:rPr lang="ru-RU" dirty="0" smtClean="0"/>
              <a:t>Третий уровень</a:t>
            </a:r>
          </a:p>
          <a:p>
            <a:pPr lvl="2"/>
            <a:endParaRPr lang="en-US" dirty="0" smtClean="0"/>
          </a:p>
          <a:p>
            <a:pPr lvl="1"/>
            <a:endParaRPr lang="en-US" dirty="0" smtClean="0"/>
          </a:p>
        </p:txBody>
      </p:sp>
      <p:pic>
        <p:nvPicPr>
          <p:cNvPr id="1026" name="Picture 2" descr="C:\Documents and Settings\shushpanova\Рабочий стол\Касперский\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264746" y="5112605"/>
            <a:ext cx="741600" cy="1627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2058" y="5175027"/>
            <a:ext cx="216024" cy="153602"/>
          </a:xfrm>
          <a:prstGeom prst="rect">
            <a:avLst/>
          </a:prstGeom>
        </p:spPr>
        <p:txBody>
          <a:bodyPr vert="horz" wrap="square" lIns="0" tIns="0" rIns="0" bIns="0" anchor="t" anchorCtr="0">
            <a:noAutofit/>
          </a:bodyPr>
          <a:lstStyle>
            <a:lvl1pPr algn="r">
              <a:defRPr sz="700">
                <a:solidFill>
                  <a:schemeClr val="bg1">
                    <a:lumMod val="65000"/>
                  </a:schemeClr>
                </a:solidFill>
                <a:latin typeface="+mj-lt"/>
              </a:defRPr>
            </a:lvl1pPr>
          </a:lstStyle>
          <a:p>
            <a:pPr defTabSz="720066"/>
            <a:fld id="{040BD8DE-ADFE-49B5-985F-A74101372B34}" type="slidenum">
              <a:rPr lang="ru-RU" smtClean="0">
                <a:solidFill>
                  <a:srgbClr val="FFFFFF">
                    <a:lumMod val="65000"/>
                  </a:srgbClr>
                </a:solidFill>
              </a:rPr>
              <a:pPr defTabSz="720066"/>
              <a:t>‹#›</a:t>
            </a:fld>
            <a:endParaRPr lang="ru-RU" dirty="0">
              <a:solidFill>
                <a:srgbClr val="FFFFFF">
                  <a:lumMod val="65000"/>
                </a:srgbClr>
              </a:solidFill>
            </a:endParaRPr>
          </a:p>
        </p:txBody>
      </p:sp>
      <p:sp>
        <p:nvSpPr>
          <p:cNvPr id="6" name="Footer Placeholder 4"/>
          <p:cNvSpPr>
            <a:spLocks noGrp="1"/>
          </p:cNvSpPr>
          <p:nvPr>
            <p:ph type="ftr" sz="quarter" idx="3"/>
          </p:nvPr>
        </p:nvSpPr>
        <p:spPr>
          <a:xfrm>
            <a:off x="355352" y="5175027"/>
            <a:ext cx="2280285" cy="153602"/>
          </a:xfrm>
          <a:prstGeom prst="rect">
            <a:avLst/>
          </a:prstGeom>
        </p:spPr>
        <p:txBody>
          <a:bodyPr vert="horz" wrap="square" lIns="0" tIns="0" rIns="0" bIns="0" anchor="t" anchorCtr="0">
            <a:noAutofit/>
          </a:bodyPr>
          <a:lstStyle>
            <a:lvl1pPr>
              <a:defRPr sz="700">
                <a:solidFill>
                  <a:schemeClr val="bg1">
                    <a:lumMod val="65000"/>
                  </a:schemeClr>
                </a:solidFill>
                <a:latin typeface="+mn-lt"/>
              </a:defRPr>
            </a:lvl1pPr>
          </a:lstStyle>
          <a:p>
            <a:pPr defTabSz="720066"/>
            <a:r>
              <a:rPr lang="en-GB" smtClean="0">
                <a:solidFill>
                  <a:srgbClr val="FFFFFF">
                    <a:lumMod val="65000"/>
                  </a:srgbClr>
                </a:solidFill>
              </a:rPr>
              <a:t>Systems Management Event Presentation</a:t>
            </a:r>
            <a:endParaRPr lang="ru-RU" dirty="0">
              <a:solidFill>
                <a:srgbClr val="FFFFFF">
                  <a:lumMod val="65000"/>
                </a:srgbClr>
              </a:solidFill>
            </a:endParaRPr>
          </a:p>
        </p:txBody>
      </p:sp>
    </p:spTree>
    <p:extLst>
      <p:ext uri="{BB962C8B-B14F-4D97-AF65-F5344CB8AC3E}">
        <p14:creationId xmlns:p14="http://schemas.microsoft.com/office/powerpoint/2010/main" val="5358926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sldNum="0" hdr="0" ftr="0" dt="0"/>
  <p:txStyles>
    <p:titleStyle>
      <a:lvl1pPr algn="l" defTabSz="720066" rtl="0" eaLnBrk="1" latinLnBrk="0" hangingPunct="1">
        <a:lnSpc>
          <a:spcPts val="2300"/>
        </a:lnSpc>
        <a:spcBef>
          <a:spcPct val="0"/>
        </a:spcBef>
        <a:buNone/>
        <a:defRPr sz="2000" kern="1200" cap="all" baseline="0">
          <a:solidFill>
            <a:srgbClr val="007360"/>
          </a:solidFill>
          <a:latin typeface="+mn-lt"/>
          <a:ea typeface="+mj-ea"/>
          <a:cs typeface="+mj-cs"/>
        </a:defRPr>
      </a:lvl1pPr>
    </p:titleStyle>
    <p:bodyStyle>
      <a:lvl1pPr marL="8550" indent="0" algn="l" defTabSz="720066" rtl="0" eaLnBrk="1" latinLnBrk="0" hangingPunct="1">
        <a:lnSpc>
          <a:spcPts val="15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2" indent="-179382" algn="l" defTabSz="720066" rtl="0" eaLnBrk="1" latinLnBrk="0" hangingPunct="1">
        <a:lnSpc>
          <a:spcPts val="1400"/>
        </a:lnSpc>
        <a:spcBef>
          <a:spcPts val="180"/>
        </a:spcBef>
        <a:spcAft>
          <a:spcPts val="180"/>
        </a:spcAft>
        <a:buSzPct val="100000"/>
        <a:buFontTx/>
        <a:buBlip>
          <a:blip r:embed="rId14"/>
        </a:buBlip>
        <a:defRPr sz="1200" kern="1200" baseline="0">
          <a:solidFill>
            <a:schemeClr val="tx1">
              <a:lumMod val="75000"/>
              <a:lumOff val="25000"/>
            </a:schemeClr>
          </a:solidFill>
          <a:latin typeface="+mn-lt"/>
          <a:ea typeface="+mn-ea"/>
          <a:cs typeface="+mn-cs"/>
        </a:defRPr>
      </a:lvl2pPr>
      <a:lvl3pPr marL="358763" indent="-179382" algn="l" defTabSz="720066" rtl="0" eaLnBrk="1" latinLnBrk="0" hangingPunct="1">
        <a:lnSpc>
          <a:spcPts val="1400"/>
        </a:lnSpc>
        <a:spcBef>
          <a:spcPts val="180"/>
        </a:spcBef>
        <a:spcAft>
          <a:spcPts val="180"/>
        </a:spcAft>
        <a:buFontTx/>
        <a:buBlip>
          <a:blip r:embed="rId14"/>
        </a:buBlip>
        <a:defRPr sz="1200" kern="1200" baseline="0">
          <a:solidFill>
            <a:schemeClr val="tx1">
              <a:lumMod val="50000"/>
              <a:lumOff val="50000"/>
            </a:schemeClr>
          </a:solidFill>
          <a:latin typeface="+mn-lt"/>
          <a:ea typeface="+mn-ea"/>
          <a:cs typeface="+mn-cs"/>
        </a:defRPr>
      </a:lvl3pPr>
      <a:lvl4pPr marL="1260117"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151"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184"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17"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250"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283" indent="-180017" algn="l" defTabSz="720066"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20066" rtl="0" eaLnBrk="1" latinLnBrk="0" hangingPunct="1">
        <a:defRPr sz="1400" kern="1200">
          <a:solidFill>
            <a:schemeClr val="tx1"/>
          </a:solidFill>
          <a:latin typeface="+mn-lt"/>
          <a:ea typeface="+mn-ea"/>
          <a:cs typeface="+mn-cs"/>
        </a:defRPr>
      </a:lvl1pPr>
      <a:lvl2pPr marL="360033" algn="l" defTabSz="720066" rtl="0" eaLnBrk="1" latinLnBrk="0" hangingPunct="1">
        <a:defRPr sz="1400" kern="1200">
          <a:solidFill>
            <a:schemeClr val="tx1"/>
          </a:solidFill>
          <a:latin typeface="+mn-lt"/>
          <a:ea typeface="+mn-ea"/>
          <a:cs typeface="+mn-cs"/>
        </a:defRPr>
      </a:lvl2pPr>
      <a:lvl3pPr marL="720066" algn="l" defTabSz="720066" rtl="0" eaLnBrk="1" latinLnBrk="0" hangingPunct="1">
        <a:defRPr sz="1400" kern="1200">
          <a:solidFill>
            <a:schemeClr val="tx1"/>
          </a:solidFill>
          <a:latin typeface="+mn-lt"/>
          <a:ea typeface="+mn-ea"/>
          <a:cs typeface="+mn-cs"/>
        </a:defRPr>
      </a:lvl3pPr>
      <a:lvl4pPr marL="1080100" algn="l" defTabSz="720066" rtl="0" eaLnBrk="1" latinLnBrk="0" hangingPunct="1">
        <a:defRPr sz="1400" kern="1200">
          <a:solidFill>
            <a:schemeClr val="tx1"/>
          </a:solidFill>
          <a:latin typeface="+mn-lt"/>
          <a:ea typeface="+mn-ea"/>
          <a:cs typeface="+mn-cs"/>
        </a:defRPr>
      </a:lvl4pPr>
      <a:lvl5pPr marL="1440134" algn="l" defTabSz="720066" rtl="0" eaLnBrk="1" latinLnBrk="0" hangingPunct="1">
        <a:defRPr sz="1400" kern="1200">
          <a:solidFill>
            <a:schemeClr val="tx1"/>
          </a:solidFill>
          <a:latin typeface="+mn-lt"/>
          <a:ea typeface="+mn-ea"/>
          <a:cs typeface="+mn-cs"/>
        </a:defRPr>
      </a:lvl5pPr>
      <a:lvl6pPr marL="1800167" algn="l" defTabSz="720066" rtl="0" eaLnBrk="1" latinLnBrk="0" hangingPunct="1">
        <a:defRPr sz="1400" kern="1200">
          <a:solidFill>
            <a:schemeClr val="tx1"/>
          </a:solidFill>
          <a:latin typeface="+mn-lt"/>
          <a:ea typeface="+mn-ea"/>
          <a:cs typeface="+mn-cs"/>
        </a:defRPr>
      </a:lvl6pPr>
      <a:lvl7pPr marL="2160200" algn="l" defTabSz="720066" rtl="0" eaLnBrk="1" latinLnBrk="0" hangingPunct="1">
        <a:defRPr sz="1400" kern="1200">
          <a:solidFill>
            <a:schemeClr val="tx1"/>
          </a:solidFill>
          <a:latin typeface="+mn-lt"/>
          <a:ea typeface="+mn-ea"/>
          <a:cs typeface="+mn-cs"/>
        </a:defRPr>
      </a:lvl7pPr>
      <a:lvl8pPr marL="2520233" algn="l" defTabSz="720066" rtl="0" eaLnBrk="1" latinLnBrk="0" hangingPunct="1">
        <a:defRPr sz="1400" kern="1200">
          <a:solidFill>
            <a:schemeClr val="tx1"/>
          </a:solidFill>
          <a:latin typeface="+mn-lt"/>
          <a:ea typeface="+mn-ea"/>
          <a:cs typeface="+mn-cs"/>
        </a:defRPr>
      </a:lvl8pPr>
      <a:lvl9pPr marL="2880266" algn="l" defTabSz="7200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396094" y="2688858"/>
            <a:ext cx="6192688" cy="587543"/>
          </a:xfrm>
          <a:prstGeom prst="rect">
            <a:avLst/>
          </a:prstGeom>
        </p:spPr>
        <p:txBody>
          <a:bodyPr vert="horz" wrap="square" lIns="0" tIns="0" rIns="0" bIns="0" rtlCol="0" anchor="t" anchorCtr="0">
            <a:noAutofit/>
          </a:bodyPr>
          <a:lstStyle>
            <a:lvl1pPr algn="l" defTabSz="720090" rtl="0" eaLnBrk="1" latinLnBrk="0" hangingPunct="1">
              <a:lnSpc>
                <a:spcPts val="2300"/>
              </a:lnSpc>
              <a:spcBef>
                <a:spcPct val="0"/>
              </a:spcBef>
              <a:buNone/>
              <a:defRPr sz="2000" kern="1200" cap="all" baseline="0">
                <a:solidFill>
                  <a:srgbClr val="007360"/>
                </a:solidFill>
                <a:latin typeface="+mn-lt"/>
                <a:ea typeface="+mj-ea"/>
                <a:cs typeface="+mj-cs"/>
              </a:defRPr>
            </a:lvl1pPr>
          </a:lstStyle>
          <a:p>
            <a:r>
              <a:rPr lang="en-GB" dirty="0"/>
              <a:t>Cutting Complexity – Simplifying Security </a:t>
            </a:r>
            <a:endParaRPr lang="ru-RU" dirty="0"/>
          </a:p>
        </p:txBody>
      </p:sp>
      <p:sp>
        <p:nvSpPr>
          <p:cNvPr id="7" name="Text Placeholder 5"/>
          <p:cNvSpPr txBox="1">
            <a:spLocks/>
          </p:cNvSpPr>
          <p:nvPr/>
        </p:nvSpPr>
        <p:spPr>
          <a:xfrm>
            <a:off x="396095" y="4356521"/>
            <a:ext cx="6191968" cy="792162"/>
          </a:xfrm>
          <a:prstGeom prst="rect">
            <a:avLst/>
          </a:prstGeom>
        </p:spPr>
        <p:txBody>
          <a:bodyPr vert="horz" wrap="square" lIns="0" tIns="0" rIns="0" bIns="0" rtlCol="0" anchor="t" anchorCtr="0">
            <a:noAutofit/>
          </a:bodyPr>
          <a:lstStyle>
            <a:lvl1pPr marL="8550" indent="0" algn="l" defTabSz="720090" rtl="0" eaLnBrk="1" latinLnBrk="0" hangingPunct="1">
              <a:lnSpc>
                <a:spcPts val="15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0" indent="0" algn="l" defTabSz="720090" rtl="0" eaLnBrk="1" latinLnBrk="0" hangingPunct="1">
              <a:lnSpc>
                <a:spcPts val="1400"/>
              </a:lnSpc>
              <a:spcBef>
                <a:spcPts val="180"/>
              </a:spcBef>
              <a:spcAft>
                <a:spcPts val="180"/>
              </a:spcAft>
              <a:buSzPct val="100000"/>
              <a:buFontTx/>
              <a:buNone/>
              <a:defRPr sz="1200" kern="1200" baseline="0">
                <a:solidFill>
                  <a:schemeClr val="tx1">
                    <a:lumMod val="75000"/>
                    <a:lumOff val="25000"/>
                  </a:schemeClr>
                </a:solidFill>
                <a:latin typeface="+mn-lt"/>
                <a:ea typeface="+mn-ea"/>
                <a:cs typeface="+mn-cs"/>
              </a:defRPr>
            </a:lvl2pPr>
            <a:lvl3pPr marL="179387" indent="0" algn="l" defTabSz="720090" rtl="0" eaLnBrk="1" latinLnBrk="0" hangingPunct="1">
              <a:lnSpc>
                <a:spcPts val="1400"/>
              </a:lnSpc>
              <a:spcBef>
                <a:spcPts val="180"/>
              </a:spcBef>
              <a:spcAft>
                <a:spcPts val="180"/>
              </a:spcAft>
              <a:buFontTx/>
              <a:buNone/>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GB" dirty="0" smtClean="0">
                <a:solidFill>
                  <a:schemeClr val="accent3">
                    <a:lumMod val="75000"/>
                  </a:schemeClr>
                </a:solidFill>
              </a:rPr>
              <a:t>INSERT PRESENTERS NAME HERE XXXX</a:t>
            </a:r>
            <a:endParaRPr lang="ru-RU" dirty="0" smtClean="0">
              <a:solidFill>
                <a:schemeClr val="accent3">
                  <a:lumMod val="75000"/>
                </a:schemeClr>
              </a:solidFill>
            </a:endParaRPr>
          </a:p>
          <a:p>
            <a:pPr lvl="1"/>
            <a:r>
              <a:rPr lang="en-GB" dirty="0" smtClean="0">
                <a:solidFill>
                  <a:schemeClr val="accent3">
                    <a:lumMod val="75000"/>
                  </a:schemeClr>
                </a:solidFill>
              </a:rPr>
              <a:t>INSERT DATE OF EVENT HERE XXXX</a:t>
            </a:r>
            <a:endParaRPr lang="ru-RU" dirty="0">
              <a:solidFill>
                <a:schemeClr val="accent3">
                  <a:lumMod val="75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01" t="11673" r="3648" b="34522"/>
          <a:stretch/>
        </p:blipFill>
        <p:spPr bwMode="auto">
          <a:xfrm>
            <a:off x="336719" y="617518"/>
            <a:ext cx="6527220" cy="181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54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070" y="3060377"/>
            <a:ext cx="6804756" cy="1908212"/>
          </a:xfrm>
          <a:prstGeom prst="rect">
            <a:avLst/>
          </a:prstGeom>
          <a:ln/>
        </p:spPr>
        <p:style>
          <a:lnRef idx="2">
            <a:schemeClr val="accent1"/>
          </a:lnRef>
          <a:fillRef idx="1">
            <a:schemeClr val="lt1"/>
          </a:fillRef>
          <a:effectRef idx="0">
            <a:schemeClr val="accent1"/>
          </a:effectRef>
          <a:fontRef idx="minor">
            <a:schemeClr val="dk1"/>
          </a:fontRef>
        </p:style>
        <p:txBody>
          <a:bodyPr lIns="91425" tIns="45713" rIns="91425" bIns="45713" spcCol="0" rtlCol="0" anchor="ctr"/>
          <a:lstStyle/>
          <a:p>
            <a:pPr algn="ctr" defTabSz="719973"/>
            <a:endParaRPr lang="en-GB" sz="1200" b="1" dirty="0" err="1">
              <a:solidFill>
                <a:srgbClr val="1C1C1C"/>
              </a:solidFill>
            </a:endParaRPr>
          </a:p>
        </p:txBody>
      </p:sp>
      <p:sp>
        <p:nvSpPr>
          <p:cNvPr id="2" name="Title 1"/>
          <p:cNvSpPr>
            <a:spLocks noGrp="1"/>
          </p:cNvSpPr>
          <p:nvPr>
            <p:ph type="title"/>
          </p:nvPr>
        </p:nvSpPr>
        <p:spPr/>
        <p:txBody>
          <a:bodyPr/>
          <a:lstStyle/>
          <a:p>
            <a:r>
              <a:rPr lang="en-GB" dirty="0" smtClean="0"/>
              <a:t>Kaspersky endpoint security for business</a:t>
            </a:r>
            <a:endParaRPr lang="en-GB" dirty="0"/>
          </a:p>
        </p:txBody>
      </p:sp>
      <p:pic>
        <p:nvPicPr>
          <p:cNvPr id="45" name="Picture 44" descr="p19_CLOUDS.png"/>
          <p:cNvPicPr>
            <a:picLocks noChangeAspect="1"/>
          </p:cNvPicPr>
          <p:nvPr/>
        </p:nvPicPr>
        <p:blipFill>
          <a:blip r:embed="rId3" cstate="print"/>
          <a:stretch>
            <a:fillRect/>
          </a:stretch>
        </p:blipFill>
        <p:spPr>
          <a:xfrm>
            <a:off x="291216" y="3119712"/>
            <a:ext cx="2073314" cy="1789549"/>
          </a:xfrm>
          <a:prstGeom prst="rect">
            <a:avLst/>
          </a:prstGeom>
        </p:spPr>
      </p:pic>
      <p:sp>
        <p:nvSpPr>
          <p:cNvPr id="3" name="Rectangle 2"/>
          <p:cNvSpPr/>
          <p:nvPr/>
        </p:nvSpPr>
        <p:spPr>
          <a:xfrm>
            <a:off x="291216" y="1692201"/>
            <a:ext cx="6549322" cy="1188156"/>
          </a:xfrm>
          <a:prstGeom prst="rect">
            <a:avLst/>
          </a:prstGeom>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defTabSz="719973"/>
            <a:endParaRPr lang="en-GB" sz="1200" b="1" dirty="0" err="1">
              <a:solidFill>
                <a:srgbClr val="FFFFFF"/>
              </a:solidFill>
            </a:endParaRPr>
          </a:p>
        </p:txBody>
      </p:sp>
      <p:sp>
        <p:nvSpPr>
          <p:cNvPr id="27" name="TextBox 26"/>
          <p:cNvSpPr txBox="1"/>
          <p:nvPr/>
        </p:nvSpPr>
        <p:spPr>
          <a:xfrm>
            <a:off x="108062" y="1764238"/>
            <a:ext cx="1528612" cy="646327"/>
          </a:xfrm>
          <a:prstGeom prst="rect">
            <a:avLst/>
          </a:prstGeom>
          <a:noFill/>
          <a:ln>
            <a:noFill/>
          </a:ln>
        </p:spPr>
        <p:txBody>
          <a:bodyPr wrap="square" lIns="91425" tIns="45713" rIns="91425" bIns="45713" rtlCol="0">
            <a:spAutoFit/>
          </a:bodyPr>
          <a:lstStyle>
            <a:defPPr>
              <a:defRPr lang="en-US"/>
            </a:defPPr>
            <a:lvl2pPr marL="0" lvl="1" algn="ctr">
              <a:defRPr b="1">
                <a:solidFill>
                  <a:schemeClr val="bg1"/>
                </a:solidFill>
                <a:latin typeface="Arial Narrow" pitchFamily="34" charset="0"/>
              </a:defRPr>
            </a:lvl2pPr>
          </a:lstStyle>
          <a:p>
            <a:pPr lvl="1" defTabSz="914250">
              <a:defRPr/>
            </a:pPr>
            <a:r>
              <a:rPr lang="en-GB" sz="1200" kern="0" dirty="0">
                <a:solidFill>
                  <a:sysClr val="window" lastClr="FFFFFF"/>
                </a:solidFill>
              </a:rPr>
              <a:t>Anti-malware</a:t>
            </a:r>
          </a:p>
          <a:p>
            <a:pPr lvl="1" defTabSz="914250">
              <a:defRPr/>
            </a:pPr>
            <a:r>
              <a:rPr lang="en-GB" sz="1200" b="0" kern="0" dirty="0">
                <a:solidFill>
                  <a:sysClr val="window" lastClr="FFFFFF"/>
                </a:solidFill>
              </a:rPr>
              <a:t>traditional &amp; cloud-assisted</a:t>
            </a:r>
          </a:p>
        </p:txBody>
      </p:sp>
      <p:sp>
        <p:nvSpPr>
          <p:cNvPr id="28" name="TextBox 27"/>
          <p:cNvSpPr txBox="1"/>
          <p:nvPr/>
        </p:nvSpPr>
        <p:spPr>
          <a:xfrm>
            <a:off x="3827224" y="1764235"/>
            <a:ext cx="2041483" cy="830997"/>
          </a:xfrm>
          <a:prstGeom prst="rect">
            <a:avLst/>
          </a:prstGeom>
          <a:noFill/>
          <a:ln>
            <a:noFill/>
          </a:ln>
        </p:spPr>
        <p:txBody>
          <a:bodyPr wrap="square" lIns="91425" tIns="45713" rIns="91425" bIns="45713" rtlCol="0">
            <a:spAutoFit/>
          </a:bodyPr>
          <a:lstStyle/>
          <a:p>
            <a:pPr marL="0" lvl="1" algn="ctr" defTabSz="914250">
              <a:defRPr/>
            </a:pPr>
            <a:r>
              <a:rPr lang="en-GB" sz="1200" b="1" kern="0" dirty="0">
                <a:solidFill>
                  <a:sysClr val="window" lastClr="FFFFFF"/>
                </a:solidFill>
                <a:latin typeface="Arial Narrow" pitchFamily="34" charset="0"/>
              </a:rPr>
              <a:t>Endpoint </a:t>
            </a:r>
            <a:br>
              <a:rPr lang="en-GB" sz="1200" b="1" kern="0" dirty="0">
                <a:solidFill>
                  <a:sysClr val="window" lastClr="FFFFFF"/>
                </a:solidFill>
                <a:latin typeface="Arial Narrow" pitchFamily="34" charset="0"/>
              </a:rPr>
            </a:br>
            <a:r>
              <a:rPr lang="en-GB" sz="1200" b="1" kern="0" dirty="0">
                <a:solidFill>
                  <a:sysClr val="window" lastClr="FFFFFF"/>
                </a:solidFill>
                <a:latin typeface="Arial Narrow" pitchFamily="34" charset="0"/>
              </a:rPr>
              <a:t>control tools</a:t>
            </a:r>
            <a:r>
              <a:rPr lang="en-US" sz="1200" b="1" kern="0" dirty="0">
                <a:solidFill>
                  <a:sysClr val="window" lastClr="FFFFFF"/>
                </a:solidFill>
                <a:latin typeface="Arial Narrow" pitchFamily="34" charset="0"/>
              </a:rPr>
              <a:t>: </a:t>
            </a:r>
            <a:br>
              <a:rPr lang="en-US" sz="1200" b="1" kern="0" dirty="0">
                <a:solidFill>
                  <a:sysClr val="window" lastClr="FFFFFF"/>
                </a:solidFill>
                <a:latin typeface="Arial Narrow" pitchFamily="34" charset="0"/>
              </a:rPr>
            </a:br>
            <a:r>
              <a:rPr lang="en-US" sz="1200" kern="0" dirty="0">
                <a:solidFill>
                  <a:sysClr val="window" lastClr="FFFFFF"/>
                </a:solidFill>
                <a:latin typeface="Arial Narrow" pitchFamily="34" charset="0"/>
              </a:rPr>
              <a:t>application, device</a:t>
            </a:r>
            <a:br>
              <a:rPr lang="en-US" sz="1200" kern="0" dirty="0">
                <a:solidFill>
                  <a:sysClr val="window" lastClr="FFFFFF"/>
                </a:solidFill>
                <a:latin typeface="Arial Narrow" pitchFamily="34" charset="0"/>
              </a:rPr>
            </a:br>
            <a:r>
              <a:rPr lang="en-US" sz="1200" kern="0" dirty="0">
                <a:solidFill>
                  <a:sysClr val="window" lastClr="FFFFFF"/>
                </a:solidFill>
                <a:latin typeface="Arial Narrow" pitchFamily="34" charset="0"/>
              </a:rPr>
              <a:t>and web control</a:t>
            </a:r>
            <a:endParaRPr lang="en-GB" sz="1200" kern="0" dirty="0">
              <a:solidFill>
                <a:sysClr val="window" lastClr="FFFFFF"/>
              </a:solidFill>
              <a:latin typeface="Arial Narrow" pitchFamily="34" charset="0"/>
            </a:endParaRPr>
          </a:p>
        </p:txBody>
      </p:sp>
      <p:sp>
        <p:nvSpPr>
          <p:cNvPr id="29" name="TextBox 28"/>
          <p:cNvSpPr txBox="1"/>
          <p:nvPr/>
        </p:nvSpPr>
        <p:spPr>
          <a:xfrm>
            <a:off x="2670513" y="1764237"/>
            <a:ext cx="1722025" cy="830993"/>
          </a:xfrm>
          <a:prstGeom prst="rect">
            <a:avLst/>
          </a:prstGeom>
          <a:noFill/>
          <a:ln>
            <a:noFill/>
          </a:ln>
        </p:spPr>
        <p:txBody>
          <a:bodyPr wrap="square" lIns="91425" tIns="45713" rIns="91425" bIns="45713" rtlCol="0">
            <a:spAutoFit/>
          </a:bodyPr>
          <a:lstStyle/>
          <a:p>
            <a:pPr marL="0" lvl="1" algn="ctr" defTabSz="914250">
              <a:defRPr/>
            </a:pPr>
            <a:r>
              <a:rPr lang="en-GB" sz="1200" b="1" kern="0" dirty="0">
                <a:solidFill>
                  <a:sysClr val="window" lastClr="FFFFFF"/>
                </a:solidFill>
                <a:latin typeface="Arial Narrow" pitchFamily="34" charset="0"/>
              </a:rPr>
              <a:t>Systems </a:t>
            </a:r>
          </a:p>
          <a:p>
            <a:pPr marL="0" lvl="1" algn="ctr" defTabSz="914250">
              <a:defRPr/>
            </a:pPr>
            <a:r>
              <a:rPr lang="en-GB" sz="1200" b="1" kern="0" dirty="0">
                <a:solidFill>
                  <a:sysClr val="window" lastClr="FFFFFF"/>
                </a:solidFill>
                <a:latin typeface="Arial Narrow" pitchFamily="34" charset="0"/>
              </a:rPr>
              <a:t>Management</a:t>
            </a:r>
          </a:p>
          <a:p>
            <a:pPr marL="0" lvl="1" algn="ctr" defTabSz="914250">
              <a:defRPr/>
            </a:pPr>
            <a:r>
              <a:rPr lang="en-GB" sz="1200" kern="0" dirty="0">
                <a:solidFill>
                  <a:sysClr val="window" lastClr="FFFFFF"/>
                </a:solidFill>
                <a:latin typeface="Arial Narrow" pitchFamily="34" charset="0"/>
              </a:rPr>
              <a:t>including patch </a:t>
            </a:r>
            <a:br>
              <a:rPr lang="en-GB" sz="1200" kern="0" dirty="0">
                <a:solidFill>
                  <a:sysClr val="window" lastClr="FFFFFF"/>
                </a:solidFill>
                <a:latin typeface="Arial Narrow" pitchFamily="34" charset="0"/>
              </a:rPr>
            </a:br>
            <a:r>
              <a:rPr lang="en-GB" sz="1200" kern="0" dirty="0">
                <a:solidFill>
                  <a:sysClr val="window" lastClr="FFFFFF"/>
                </a:solidFill>
                <a:latin typeface="Arial Narrow" pitchFamily="34" charset="0"/>
              </a:rPr>
              <a:t>management</a:t>
            </a:r>
          </a:p>
        </p:txBody>
      </p:sp>
      <p:sp>
        <p:nvSpPr>
          <p:cNvPr id="34" name="TextBox 33"/>
          <p:cNvSpPr txBox="1"/>
          <p:nvPr/>
        </p:nvSpPr>
        <p:spPr>
          <a:xfrm>
            <a:off x="1440211" y="1764238"/>
            <a:ext cx="1600693" cy="646327"/>
          </a:xfrm>
          <a:prstGeom prst="rect">
            <a:avLst/>
          </a:prstGeom>
          <a:noFill/>
          <a:ln>
            <a:noFill/>
          </a:ln>
        </p:spPr>
        <p:txBody>
          <a:bodyPr wrap="square" lIns="91425" tIns="45713" rIns="91425" bIns="45713" rtlCol="0">
            <a:spAutoFit/>
          </a:bodyPr>
          <a:lstStyle/>
          <a:p>
            <a:pPr algn="ctr" defTabSz="914250">
              <a:defRPr/>
            </a:pPr>
            <a:r>
              <a:rPr lang="en-GB" sz="1200" b="1" kern="0" dirty="0">
                <a:solidFill>
                  <a:sysClr val="window" lastClr="FFFFFF"/>
                </a:solidFill>
                <a:latin typeface="Arial Narrow" pitchFamily="34" charset="0"/>
              </a:rPr>
              <a:t>Mobile security</a:t>
            </a:r>
          </a:p>
          <a:p>
            <a:pPr algn="ctr" defTabSz="914250">
              <a:defRPr/>
            </a:pPr>
            <a:r>
              <a:rPr lang="en-GB" sz="1200" kern="0" dirty="0">
                <a:solidFill>
                  <a:sysClr val="window" lastClr="FFFFFF"/>
                </a:solidFill>
                <a:latin typeface="Arial Narrow" pitchFamily="34" charset="0"/>
              </a:rPr>
              <a:t>MDM plus mobile security agent</a:t>
            </a:r>
          </a:p>
        </p:txBody>
      </p:sp>
      <p:sp>
        <p:nvSpPr>
          <p:cNvPr id="35" name="TextBox 34"/>
          <p:cNvSpPr txBox="1"/>
          <p:nvPr/>
        </p:nvSpPr>
        <p:spPr>
          <a:xfrm>
            <a:off x="5436654" y="1764238"/>
            <a:ext cx="1649600" cy="646327"/>
          </a:xfrm>
          <a:prstGeom prst="rect">
            <a:avLst/>
          </a:prstGeom>
          <a:noFill/>
          <a:ln>
            <a:noFill/>
          </a:ln>
        </p:spPr>
        <p:txBody>
          <a:bodyPr wrap="square" lIns="91425" tIns="45713" rIns="91425" bIns="45713" rtlCol="0">
            <a:spAutoFit/>
          </a:bodyPr>
          <a:lstStyle/>
          <a:p>
            <a:pPr algn="ctr" defTabSz="914250">
              <a:defRPr/>
            </a:pPr>
            <a:r>
              <a:rPr lang="en-GB" sz="1200" b="1" kern="0" dirty="0">
                <a:solidFill>
                  <a:sysClr val="window" lastClr="FFFFFF"/>
                </a:solidFill>
                <a:latin typeface="Arial Narrow" pitchFamily="34" charset="0"/>
              </a:rPr>
              <a:t>Data encryption</a:t>
            </a:r>
          </a:p>
          <a:p>
            <a:pPr algn="ctr" defTabSz="914250">
              <a:defRPr/>
            </a:pPr>
            <a:r>
              <a:rPr lang="en-GB" sz="1200" kern="0" dirty="0">
                <a:solidFill>
                  <a:sysClr val="window" lastClr="FFFFFF"/>
                </a:solidFill>
                <a:latin typeface="Arial Narrow" pitchFamily="34" charset="0"/>
              </a:rPr>
              <a:t>file / folder,</a:t>
            </a:r>
          </a:p>
          <a:p>
            <a:pPr algn="ctr" defTabSz="914250">
              <a:defRPr/>
            </a:pPr>
            <a:r>
              <a:rPr lang="en-GB" sz="1200" kern="0" dirty="0">
                <a:solidFill>
                  <a:sysClr val="window" lastClr="FFFFFF"/>
                </a:solidFill>
                <a:latin typeface="Arial Narrow" pitchFamily="34" charset="0"/>
              </a:rPr>
              <a:t>full-disk</a:t>
            </a:r>
          </a:p>
        </p:txBody>
      </p:sp>
      <p:cxnSp>
        <p:nvCxnSpPr>
          <p:cNvPr id="5" name="Straight Connector 4"/>
          <p:cNvCxnSpPr/>
          <p:nvPr/>
        </p:nvCxnSpPr>
        <p:spPr>
          <a:xfrm>
            <a:off x="1548222" y="1764233"/>
            <a:ext cx="0"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52378" y="1764233"/>
            <a:ext cx="0"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12518" y="1782223"/>
            <a:ext cx="0"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80670" y="1764233"/>
            <a:ext cx="0"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583" y="3191617"/>
            <a:ext cx="2136866" cy="984885"/>
          </a:xfrm>
          <a:prstGeom prst="rect">
            <a:avLst/>
          </a:prstGeom>
        </p:spPr>
        <p:txBody>
          <a:bodyPr wrap="square" lIns="0" tIns="0" rIns="0" bIns="0" rtlCol="0">
            <a:spAutoFit/>
          </a:bodyPr>
          <a:lstStyle/>
          <a:p>
            <a:pPr algn="ctr" defTabSz="719973"/>
            <a:r>
              <a:rPr lang="en-GB" sz="1600" b="1" dirty="0">
                <a:solidFill>
                  <a:srgbClr val="007360"/>
                </a:solidFill>
              </a:rPr>
              <a:t>Powered and supported by the Kaspersky Security Network </a:t>
            </a:r>
          </a:p>
        </p:txBody>
      </p:sp>
      <p:pic>
        <p:nvPicPr>
          <p:cNvPr id="40" name="Picture 39" descr="p19_GLOBE.png"/>
          <p:cNvPicPr>
            <a:picLocks noChangeAspect="1"/>
          </p:cNvPicPr>
          <p:nvPr/>
        </p:nvPicPr>
        <p:blipFill>
          <a:blip r:embed="rId4" cstate="print"/>
          <a:stretch>
            <a:fillRect/>
          </a:stretch>
        </p:blipFill>
        <p:spPr>
          <a:xfrm>
            <a:off x="2983858" y="3168391"/>
            <a:ext cx="2056754" cy="1670045"/>
          </a:xfrm>
          <a:prstGeom prst="rect">
            <a:avLst/>
          </a:prstGeom>
        </p:spPr>
      </p:pic>
      <p:pic>
        <p:nvPicPr>
          <p:cNvPr id="41" name="Picture 40" descr="p19_GREEN_ARROW.png"/>
          <p:cNvPicPr>
            <a:picLocks noChangeAspect="1"/>
          </p:cNvPicPr>
          <p:nvPr/>
        </p:nvPicPr>
        <p:blipFill>
          <a:blip r:embed="rId5" cstate="print"/>
          <a:stretch>
            <a:fillRect/>
          </a:stretch>
        </p:blipFill>
        <p:spPr>
          <a:xfrm rot="5400000">
            <a:off x="2492496" y="3993667"/>
            <a:ext cx="385872" cy="690243"/>
          </a:xfrm>
          <a:prstGeom prst="rect">
            <a:avLst/>
          </a:prstGeom>
        </p:spPr>
      </p:pic>
      <p:pic>
        <p:nvPicPr>
          <p:cNvPr id="42" name="Picture 41" descr="p19_RED_ARROW.png"/>
          <p:cNvPicPr>
            <a:picLocks noChangeAspect="1"/>
          </p:cNvPicPr>
          <p:nvPr/>
        </p:nvPicPr>
        <p:blipFill>
          <a:blip r:embed="rId6" cstate="print"/>
          <a:stretch>
            <a:fillRect/>
          </a:stretch>
        </p:blipFill>
        <p:spPr>
          <a:xfrm rot="5400000">
            <a:off x="2525507" y="3481263"/>
            <a:ext cx="385872" cy="624220"/>
          </a:xfrm>
          <a:prstGeom prst="rect">
            <a:avLst/>
          </a:prstGeom>
        </p:spPr>
      </p:pic>
      <p:sp>
        <p:nvSpPr>
          <p:cNvPr id="39" name="Content Placeholder 7"/>
          <p:cNvSpPr txBox="1">
            <a:spLocks/>
          </p:cNvSpPr>
          <p:nvPr/>
        </p:nvSpPr>
        <p:spPr>
          <a:xfrm>
            <a:off x="2808362" y="4680557"/>
            <a:ext cx="2425936" cy="407020"/>
          </a:xfrm>
          <a:prstGeom prst="rect">
            <a:avLst/>
          </a:prstGeom>
        </p:spPr>
        <p:txBody>
          <a:bodyPr vert="horz" lIns="91425" tIns="45713" rIns="91425" bIns="45713" rtlCol="0">
            <a:noAutofit/>
          </a:bodyPr>
          <a:lstStyle/>
          <a:p>
            <a:pPr algn="ctr" defTabSz="719973">
              <a:spcBef>
                <a:spcPct val="20000"/>
              </a:spcBef>
            </a:pPr>
            <a:r>
              <a:rPr lang="en-GB" b="1" dirty="0">
                <a:solidFill>
                  <a:srgbClr val="1C1C1C">
                    <a:lumMod val="50000"/>
                    <a:lumOff val="50000"/>
                  </a:srgbClr>
                </a:solidFill>
                <a:latin typeface="Arial Narrow" pitchFamily="34" charset="0"/>
              </a:rPr>
              <a:t>KASPERSKY GLOBAL USERS</a:t>
            </a:r>
          </a:p>
        </p:txBody>
      </p:sp>
      <p:sp>
        <p:nvSpPr>
          <p:cNvPr id="4" name="Rectangle 3"/>
          <p:cNvSpPr/>
          <p:nvPr/>
        </p:nvSpPr>
        <p:spPr>
          <a:xfrm>
            <a:off x="180070" y="1080157"/>
            <a:ext cx="6804756" cy="1908212"/>
          </a:xfrm>
          <a:prstGeom prst="rect">
            <a:avLst/>
          </a:prstGeom>
          <a:no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lIns="91431" tIns="45715" rIns="91431" bIns="45715" spcCol="0" rtlCol="0" anchor="ctr"/>
          <a:lstStyle/>
          <a:p>
            <a:pPr algn="ctr" defTabSz="720020"/>
            <a:endParaRPr lang="en-GB" sz="1200" b="1" dirty="0" err="1">
              <a:solidFill>
                <a:srgbClr val="1C1C1C"/>
              </a:solidFill>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38" y="864133"/>
            <a:ext cx="936127" cy="93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16175" y="1152168"/>
            <a:ext cx="5040560" cy="461665"/>
          </a:xfrm>
          <a:prstGeom prst="rect">
            <a:avLst/>
          </a:prstGeom>
        </p:spPr>
        <p:txBody>
          <a:bodyPr wrap="square" lIns="0" tIns="0" rIns="0" bIns="0" rtlCol="0">
            <a:spAutoFit/>
          </a:bodyPr>
          <a:lstStyle/>
          <a:p>
            <a:pPr defTabSz="720020"/>
            <a:r>
              <a:rPr lang="en-GB" b="1" dirty="0">
                <a:solidFill>
                  <a:srgbClr val="007360"/>
                </a:solidFill>
              </a:rPr>
              <a:t>All managed through a single management console: </a:t>
            </a:r>
            <a:r>
              <a:rPr lang="en-GB" sz="1600" b="1" dirty="0">
                <a:solidFill>
                  <a:srgbClr val="007360"/>
                </a:solidFill>
              </a:rPr>
              <a:t>Kaspersky Security </a:t>
            </a:r>
            <a:r>
              <a:rPr lang="en-GB" sz="1600" b="1" dirty="0" err="1">
                <a:solidFill>
                  <a:srgbClr val="007360"/>
                </a:solidFill>
              </a:rPr>
              <a:t>Center</a:t>
            </a:r>
            <a:r>
              <a:rPr lang="en-GB" sz="1600" b="1" dirty="0">
                <a:solidFill>
                  <a:srgbClr val="007360"/>
                </a:solidFill>
              </a:rPr>
              <a:t> </a:t>
            </a:r>
          </a:p>
        </p:txBody>
      </p:sp>
    </p:spTree>
    <p:extLst>
      <p:ext uri="{BB962C8B-B14F-4D97-AF65-F5344CB8AC3E}">
        <p14:creationId xmlns:p14="http://schemas.microsoft.com/office/powerpoint/2010/main" val="39149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par>
                                <p:cTn id="32" presetID="22" presetClass="entr" presetSubtype="8"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wipe(left)">
                                      <p:cBhvr>
                                        <p:cTn id="40" dur="500"/>
                                        <p:tgtEl>
                                          <p:spTgt spid="102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par>
                          <p:cTn id="61" fill="hold">
                            <p:stCondLst>
                              <p:cond delay="2000"/>
                            </p:stCondLst>
                            <p:childTnLst>
                              <p:par>
                                <p:cTn id="62" presetID="22" presetClass="entr" presetSubtype="1" repeatCount="300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1000"/>
                                        <p:tgtEl>
                                          <p:spTgt spid="41"/>
                                        </p:tgtEl>
                                      </p:cBhvr>
                                    </p:animEffect>
                                  </p:childTnLst>
                                </p:cTn>
                              </p:par>
                              <p:par>
                                <p:cTn id="65" presetID="22" presetClass="entr" presetSubtype="4" repeatCount="300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7" grpId="0"/>
      <p:bldP spid="28" grpId="0"/>
      <p:bldP spid="29" grpId="0"/>
      <p:bldP spid="34" grpId="0"/>
      <p:bldP spid="35" grpId="0"/>
      <p:bldP spid="8" grpId="0"/>
      <p:bldP spid="39" grpId="0"/>
      <p:bldP spid="4"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72" y="144040"/>
            <a:ext cx="6634637" cy="900113"/>
          </a:xfrm>
        </p:spPr>
        <p:txBody>
          <a:bodyPr>
            <a:normAutofit/>
          </a:bodyPr>
          <a:lstStyle/>
          <a:p>
            <a:r>
              <a:rPr lang="en-GB" sz="2000" dirty="0">
                <a:latin typeface="+mn-lt"/>
              </a:rPr>
              <a:t>Why Kaspersky for your business?</a:t>
            </a:r>
          </a:p>
        </p:txBody>
      </p:sp>
      <p:sp>
        <p:nvSpPr>
          <p:cNvPr id="3" name="Rectangle 2"/>
          <p:cNvSpPr/>
          <p:nvPr/>
        </p:nvSpPr>
        <p:spPr>
          <a:xfrm>
            <a:off x="198072" y="828129"/>
            <a:ext cx="6769051" cy="936104"/>
          </a:xfrm>
          <a:prstGeom prst="rect">
            <a:avLst/>
          </a:prstGeom>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err="1" smtClean="0"/>
          </a:p>
        </p:txBody>
      </p:sp>
      <p:sp>
        <p:nvSpPr>
          <p:cNvPr id="27" name="Rectangle 26"/>
          <p:cNvSpPr/>
          <p:nvPr/>
        </p:nvSpPr>
        <p:spPr>
          <a:xfrm>
            <a:off x="323680" y="1116161"/>
            <a:ext cx="2982206" cy="338554"/>
          </a:xfrm>
          <a:prstGeom prst="rect">
            <a:avLst/>
          </a:prstGeom>
        </p:spPr>
        <p:txBody>
          <a:bodyPr wrap="square">
            <a:spAutoFit/>
          </a:bodyPr>
          <a:lstStyle/>
          <a:p>
            <a:pPr lvl="0"/>
            <a:r>
              <a:rPr lang="en-GB" sz="1600" b="1" kern="0" dirty="0">
                <a:solidFill>
                  <a:schemeClr val="bg1"/>
                </a:solidFill>
                <a:latin typeface="Arial Narrow" pitchFamily="34" charset="0"/>
              </a:rPr>
              <a:t>AWARD-WINNING ANTI-MALWARE</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528" y="973036"/>
            <a:ext cx="688516" cy="683185"/>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844" y="1048130"/>
            <a:ext cx="323013" cy="532997"/>
          </a:xfrm>
          <a:prstGeom prst="rect">
            <a:avLst/>
          </a:prstGeom>
          <a:noFill/>
          <a:ln>
            <a:noFill/>
          </a:ln>
          <a:effectLst/>
        </p:spPr>
      </p:pic>
      <p:pic>
        <p:nvPicPr>
          <p:cNvPr id="3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438" y="1048750"/>
            <a:ext cx="836360" cy="53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8985" y="1110615"/>
            <a:ext cx="736581" cy="4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200518" y="2088269"/>
            <a:ext cx="6769051" cy="936104"/>
          </a:xfrm>
          <a:prstGeom prst="rect">
            <a:avLst/>
          </a:prstGeom>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err="1" smtClean="0"/>
          </a:p>
        </p:txBody>
      </p:sp>
      <p:sp>
        <p:nvSpPr>
          <p:cNvPr id="34" name="Rectangle 33"/>
          <p:cNvSpPr/>
          <p:nvPr/>
        </p:nvSpPr>
        <p:spPr>
          <a:xfrm>
            <a:off x="406810" y="2387044"/>
            <a:ext cx="1840568" cy="338554"/>
          </a:xfrm>
          <a:prstGeom prst="rect">
            <a:avLst/>
          </a:prstGeom>
        </p:spPr>
        <p:txBody>
          <a:bodyPr wrap="none">
            <a:spAutoFit/>
          </a:bodyPr>
          <a:lstStyle/>
          <a:p>
            <a:pPr lvl="0"/>
            <a:r>
              <a:rPr lang="en-GB" sz="1600" b="1" kern="0" dirty="0">
                <a:solidFill>
                  <a:schemeClr val="bg1"/>
                </a:solidFill>
                <a:latin typeface="Arial Narrow" pitchFamily="34" charset="0"/>
              </a:rPr>
              <a:t>KASPERSKY INSIDE</a:t>
            </a:r>
          </a:p>
        </p:txBody>
      </p:sp>
      <p:sp>
        <p:nvSpPr>
          <p:cNvPr id="35" name="Rectangle 34"/>
          <p:cNvSpPr/>
          <p:nvPr/>
        </p:nvSpPr>
        <p:spPr>
          <a:xfrm>
            <a:off x="2724603" y="2131821"/>
            <a:ext cx="4224219" cy="892552"/>
          </a:xfrm>
          <a:prstGeom prst="rect">
            <a:avLst/>
          </a:prstGeom>
        </p:spPr>
        <p:txBody>
          <a:bodyPr wrap="square">
            <a:spAutoFit/>
          </a:bodyPr>
          <a:lstStyle/>
          <a:p>
            <a:pPr algn="ctr"/>
            <a:r>
              <a:rPr lang="en-GB" sz="1300" dirty="0">
                <a:solidFill>
                  <a:schemeClr val="bg1"/>
                </a:solidFill>
                <a:latin typeface="Arial Narrow" pitchFamily="34" charset="0"/>
              </a:rPr>
              <a:t>Over 80 IT, networking security and communications vendors have chosen to embed Kaspersky Lab anti-malware technology inside their own solutions, including Microsoft, IBM, Checkpoint and Juniper.</a:t>
            </a:r>
          </a:p>
        </p:txBody>
      </p:sp>
      <p:sp>
        <p:nvSpPr>
          <p:cNvPr id="36" name="Rectangle 35"/>
          <p:cNvSpPr/>
          <p:nvPr/>
        </p:nvSpPr>
        <p:spPr>
          <a:xfrm>
            <a:off x="200518" y="3384413"/>
            <a:ext cx="6769051" cy="936104"/>
          </a:xfrm>
          <a:prstGeom prst="rect">
            <a:avLst/>
          </a:prstGeom>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err="1" smtClean="0"/>
          </a:p>
        </p:txBody>
      </p:sp>
      <p:sp>
        <p:nvSpPr>
          <p:cNvPr id="39" name="Rectangle 38"/>
          <p:cNvSpPr/>
          <p:nvPr/>
        </p:nvSpPr>
        <p:spPr>
          <a:xfrm>
            <a:off x="421816" y="3683188"/>
            <a:ext cx="1906291" cy="338554"/>
          </a:xfrm>
          <a:prstGeom prst="rect">
            <a:avLst/>
          </a:prstGeom>
        </p:spPr>
        <p:txBody>
          <a:bodyPr wrap="none">
            <a:spAutoFit/>
          </a:bodyPr>
          <a:lstStyle/>
          <a:p>
            <a:pPr lvl="0"/>
            <a:r>
              <a:rPr lang="en-GB" sz="1600" b="1" kern="0" dirty="0">
                <a:solidFill>
                  <a:schemeClr val="bg1"/>
                </a:solidFill>
                <a:latin typeface="Arial Narrow" pitchFamily="34" charset="0"/>
              </a:rPr>
              <a:t>BUILT, NOT BOUGHT</a:t>
            </a:r>
          </a:p>
        </p:txBody>
      </p:sp>
      <p:sp>
        <p:nvSpPr>
          <p:cNvPr id="40" name="Rectangle 39"/>
          <p:cNvSpPr/>
          <p:nvPr/>
        </p:nvSpPr>
        <p:spPr>
          <a:xfrm>
            <a:off x="2724603" y="3506216"/>
            <a:ext cx="4224219" cy="692497"/>
          </a:xfrm>
          <a:prstGeom prst="rect">
            <a:avLst/>
          </a:prstGeom>
        </p:spPr>
        <p:txBody>
          <a:bodyPr wrap="square">
            <a:spAutoFit/>
          </a:bodyPr>
          <a:lstStyle/>
          <a:p>
            <a:pPr algn="ctr"/>
            <a:r>
              <a:rPr lang="en-GB" sz="1300" dirty="0">
                <a:solidFill>
                  <a:schemeClr val="bg1"/>
                </a:solidFill>
                <a:latin typeface="Arial Narrow" pitchFamily="34" charset="0"/>
              </a:rPr>
              <a:t>We do not acquire technologies and then try to integrate them. </a:t>
            </a:r>
            <a:br>
              <a:rPr lang="en-GB" sz="1300" dirty="0">
                <a:solidFill>
                  <a:schemeClr val="bg1"/>
                </a:solidFill>
                <a:latin typeface="Arial Narrow" pitchFamily="34" charset="0"/>
              </a:rPr>
            </a:br>
            <a:r>
              <a:rPr lang="en-GB" sz="1300" dirty="0">
                <a:solidFill>
                  <a:schemeClr val="bg1"/>
                </a:solidFill>
                <a:latin typeface="Arial Narrow" pitchFamily="34" charset="0"/>
              </a:rPr>
              <a:t>Every feature and function is built up from the same, single code base. </a:t>
            </a:r>
          </a:p>
        </p:txBody>
      </p:sp>
    </p:spTree>
    <p:extLst>
      <p:ext uri="{BB962C8B-B14F-4D97-AF65-F5344CB8AC3E}">
        <p14:creationId xmlns:p14="http://schemas.microsoft.com/office/powerpoint/2010/main" val="1123786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2" grpId="0" animBg="1"/>
      <p:bldP spid="34" grpId="0"/>
      <p:bldP spid="35" grpId="0"/>
      <p:bldP spid="36" grpId="0" animBg="1"/>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72" y="144040"/>
            <a:ext cx="6634637" cy="900113"/>
          </a:xfrm>
        </p:spPr>
        <p:txBody>
          <a:bodyPr>
            <a:normAutofit/>
          </a:bodyPr>
          <a:lstStyle/>
          <a:p>
            <a:r>
              <a:rPr lang="en-GB" sz="2000" dirty="0" smtClean="0">
                <a:latin typeface="+mn-lt"/>
              </a:rPr>
              <a:t>Want to find out more about how KASPERSKY can help solve your SYSTEMS MANAGEMENT challenges?</a:t>
            </a:r>
            <a:endParaRPr lang="en-GB" sz="2000" dirty="0">
              <a:latin typeface="+mn-lt"/>
            </a:endParaRPr>
          </a:p>
        </p:txBody>
      </p:sp>
      <p:sp>
        <p:nvSpPr>
          <p:cNvPr id="4" name="Rectangle 3"/>
          <p:cNvSpPr/>
          <p:nvPr/>
        </p:nvSpPr>
        <p:spPr>
          <a:xfrm>
            <a:off x="2304307" y="1118483"/>
            <a:ext cx="4968551" cy="451406"/>
          </a:xfrm>
          <a:prstGeom prst="rect">
            <a:avLst/>
          </a:prstGeom>
        </p:spPr>
        <p:txBody>
          <a:bodyPr wrap="square">
            <a:spAutoFit/>
          </a:bodyPr>
          <a:lstStyle/>
          <a:p>
            <a:pPr marL="91360" indent="-179388">
              <a:lnSpc>
                <a:spcPts val="1400"/>
              </a:lnSpc>
              <a:spcBef>
                <a:spcPts val="180"/>
              </a:spcBef>
              <a:spcAft>
                <a:spcPts val="180"/>
              </a:spcAft>
              <a:buBlip>
                <a:blip r:embed="rId3"/>
              </a:buBlip>
            </a:pPr>
            <a:r>
              <a:rPr lang="en-GB" sz="1200" dirty="0" smtClean="0">
                <a:solidFill>
                  <a:schemeClr val="tx1">
                    <a:lumMod val="75000"/>
                    <a:lumOff val="25000"/>
                  </a:schemeClr>
                </a:solidFill>
              </a:rPr>
              <a:t>Download the whitepaper detailing the </a:t>
            </a:r>
            <a:r>
              <a:rPr lang="en-GB" sz="1200" dirty="0">
                <a:solidFill>
                  <a:schemeClr val="tx1">
                    <a:lumMod val="75000"/>
                    <a:lumOff val="25000"/>
                  </a:schemeClr>
                </a:solidFill>
              </a:rPr>
              <a:t>challenges faced when managing an ever complex IT </a:t>
            </a:r>
            <a:r>
              <a:rPr lang="en-GB" sz="1200" dirty="0" smtClean="0">
                <a:solidFill>
                  <a:schemeClr val="tx1">
                    <a:lumMod val="75000"/>
                    <a:lumOff val="25000"/>
                  </a:schemeClr>
                </a:solidFill>
              </a:rPr>
              <a:t>environment</a:t>
            </a:r>
            <a:endParaRPr lang="en-GB" sz="1200" dirty="0">
              <a:solidFill>
                <a:schemeClr val="tx1">
                  <a:lumMod val="75000"/>
                  <a:lumOff val="25000"/>
                </a:schemeClr>
              </a:solidFill>
            </a:endParaRPr>
          </a:p>
        </p:txBody>
      </p:sp>
      <p:sp>
        <p:nvSpPr>
          <p:cNvPr id="5" name="Rectangle 4"/>
          <p:cNvSpPr/>
          <p:nvPr/>
        </p:nvSpPr>
        <p:spPr>
          <a:xfrm>
            <a:off x="108062" y="4896581"/>
            <a:ext cx="5688632" cy="396044"/>
          </a:xfrm>
          <a:prstGeom prst="rect">
            <a:avLst/>
          </a:prstGeom>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Visit </a:t>
            </a:r>
            <a:r>
              <a:rPr lang="en-GB" sz="1200" b="1" u="sng" dirty="0" smtClean="0"/>
              <a:t>www.kaspersky.com/business</a:t>
            </a:r>
            <a:r>
              <a:rPr lang="en-GB" sz="1200" b="1" dirty="0" smtClean="0"/>
              <a:t> to download your copy</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94" y="1203975"/>
            <a:ext cx="1813384" cy="2576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950" y="1800237"/>
            <a:ext cx="1705552" cy="240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068502" y="1944253"/>
            <a:ext cx="2484276" cy="451406"/>
          </a:xfrm>
          <a:prstGeom prst="rect">
            <a:avLst/>
          </a:prstGeom>
        </p:spPr>
        <p:txBody>
          <a:bodyPr wrap="square">
            <a:spAutoFit/>
          </a:bodyPr>
          <a:lstStyle/>
          <a:p>
            <a:pPr marL="91360" indent="-179388">
              <a:lnSpc>
                <a:spcPts val="1400"/>
              </a:lnSpc>
              <a:spcBef>
                <a:spcPts val="180"/>
              </a:spcBef>
              <a:spcAft>
                <a:spcPts val="180"/>
              </a:spcAft>
              <a:buBlip>
                <a:blip r:embed="rId3"/>
              </a:buBlip>
            </a:pPr>
            <a:r>
              <a:rPr lang="en-GB" sz="1200" dirty="0" smtClean="0">
                <a:solidFill>
                  <a:schemeClr val="tx1">
                    <a:lumMod val="75000"/>
                    <a:lumOff val="25000"/>
                  </a:schemeClr>
                </a:solidFill>
              </a:rPr>
              <a:t>Read our Best Practice Guide to  Systems Management</a:t>
            </a:r>
            <a:endParaRPr lang="en-GB" sz="1200" dirty="0">
              <a:solidFill>
                <a:schemeClr val="tx1">
                  <a:lumMod val="75000"/>
                  <a:lumOff val="25000"/>
                </a:schemeClr>
              </a:solidFill>
            </a:endParaRPr>
          </a:p>
        </p:txBody>
      </p:sp>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4526" y="2842460"/>
            <a:ext cx="1840013" cy="1058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4068502" y="4085135"/>
            <a:ext cx="2988332" cy="861774"/>
          </a:xfrm>
          <a:prstGeom prst="rect">
            <a:avLst/>
          </a:prstGeom>
        </p:spPr>
        <p:txBody>
          <a:bodyPr wrap="square">
            <a:spAutoFit/>
          </a:bodyPr>
          <a:lstStyle/>
          <a:p>
            <a:pPr marL="91360" indent="-179388">
              <a:lnSpc>
                <a:spcPts val="1400"/>
              </a:lnSpc>
              <a:spcBef>
                <a:spcPts val="180"/>
              </a:spcBef>
              <a:spcAft>
                <a:spcPts val="180"/>
              </a:spcAft>
              <a:buBlip>
                <a:blip r:embed="rId3"/>
              </a:buBlip>
            </a:pPr>
            <a:r>
              <a:rPr lang="en-GB" sz="1200" dirty="0">
                <a:solidFill>
                  <a:schemeClr val="tx1">
                    <a:lumMod val="75000"/>
                    <a:lumOff val="25000"/>
                  </a:schemeClr>
                </a:solidFill>
              </a:rPr>
              <a:t>Watch our Patching Vulnerabilities and </a:t>
            </a:r>
            <a:r>
              <a:rPr lang="en-GB" sz="1200" dirty="0" smtClean="0">
                <a:solidFill>
                  <a:schemeClr val="tx1">
                    <a:lumMod val="75000"/>
                    <a:lumOff val="25000"/>
                  </a:schemeClr>
                </a:solidFill>
              </a:rPr>
              <a:t>Image </a:t>
            </a:r>
            <a:r>
              <a:rPr lang="en-GB" sz="1200" dirty="0">
                <a:solidFill>
                  <a:schemeClr val="tx1">
                    <a:lumMod val="75000"/>
                    <a:lumOff val="25000"/>
                  </a:schemeClr>
                </a:solidFill>
              </a:rPr>
              <a:t>Provisioning Quick Technical Tours</a:t>
            </a:r>
          </a:p>
          <a:p>
            <a:pPr>
              <a:lnSpc>
                <a:spcPts val="1400"/>
              </a:lnSpc>
              <a:spcBef>
                <a:spcPts val="180"/>
              </a:spcBef>
              <a:spcAft>
                <a:spcPts val="180"/>
              </a:spcAft>
            </a:pPr>
            <a:endParaRPr lang="en-GB" sz="1200" dirty="0">
              <a:solidFill>
                <a:schemeClr val="tx1">
                  <a:lumMod val="75000"/>
                  <a:lumOff val="25000"/>
                </a:schemeClr>
              </a:solidFill>
            </a:endParaRPr>
          </a:p>
        </p:txBody>
      </p:sp>
    </p:spTree>
    <p:extLst>
      <p:ext uri="{BB962C8B-B14F-4D97-AF65-F5344CB8AC3E}">
        <p14:creationId xmlns:p14="http://schemas.microsoft.com/office/powerpoint/2010/main" val="1648151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r>
              <a:rPr lang="ru-RU" dirty="0" smtClean="0"/>
              <a:t>?</a:t>
            </a:r>
            <a:endParaRPr lang="ru-RU" dirty="0"/>
          </a:p>
        </p:txBody>
      </p:sp>
    </p:spTree>
    <p:extLst>
      <p:ext uri="{BB962C8B-B14F-4D97-AF65-F5344CB8AC3E}">
        <p14:creationId xmlns:p14="http://schemas.microsoft.com/office/powerpoint/2010/main" val="189466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‘management’ challenge</a:t>
            </a:r>
            <a:endParaRPr lang="en-GB" dirty="0"/>
          </a:p>
        </p:txBody>
      </p:sp>
      <p:sp>
        <p:nvSpPr>
          <p:cNvPr id="113" name="Line 52"/>
          <p:cNvSpPr>
            <a:spLocks noChangeShapeType="1"/>
          </p:cNvSpPr>
          <p:nvPr/>
        </p:nvSpPr>
        <p:spPr bwMode="auto">
          <a:xfrm flipH="1">
            <a:off x="-1087437" y="4554666"/>
            <a:ext cx="11113" cy="0"/>
          </a:xfrm>
          <a:prstGeom prst="line">
            <a:avLst/>
          </a:prstGeom>
          <a:noFill/>
          <a:ln w="7">
            <a:solidFill>
              <a:srgbClr val="0076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14" name="Line 53"/>
          <p:cNvSpPr>
            <a:spLocks noChangeShapeType="1"/>
          </p:cNvSpPr>
          <p:nvPr/>
        </p:nvSpPr>
        <p:spPr bwMode="auto">
          <a:xfrm flipH="1">
            <a:off x="-1098549" y="4554666"/>
            <a:ext cx="11113" cy="0"/>
          </a:xfrm>
          <a:prstGeom prst="line">
            <a:avLst/>
          </a:prstGeom>
          <a:noFill/>
          <a:ln w="7">
            <a:solidFill>
              <a:srgbClr val="0076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15" name="Line 54"/>
          <p:cNvSpPr>
            <a:spLocks noChangeShapeType="1"/>
          </p:cNvSpPr>
          <p:nvPr/>
        </p:nvSpPr>
        <p:spPr bwMode="auto">
          <a:xfrm flipH="1">
            <a:off x="-1106487" y="4554666"/>
            <a:ext cx="7938" cy="3175"/>
          </a:xfrm>
          <a:prstGeom prst="line">
            <a:avLst/>
          </a:prstGeom>
          <a:noFill/>
          <a:ln w="7">
            <a:solidFill>
              <a:srgbClr val="0076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28" name="Line 68"/>
          <p:cNvSpPr>
            <a:spLocks noChangeShapeType="1"/>
          </p:cNvSpPr>
          <p:nvPr/>
        </p:nvSpPr>
        <p:spPr bwMode="auto">
          <a:xfrm flipH="1">
            <a:off x="-1087437" y="4602291"/>
            <a:ext cx="11113" cy="0"/>
          </a:xfrm>
          <a:prstGeom prst="line">
            <a:avLst/>
          </a:prstGeom>
          <a:noFill/>
          <a:ln w="7">
            <a:solidFill>
              <a:srgbClr val="FF1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29" name="Line 69"/>
          <p:cNvSpPr>
            <a:spLocks noChangeShapeType="1"/>
          </p:cNvSpPr>
          <p:nvPr/>
        </p:nvSpPr>
        <p:spPr bwMode="auto">
          <a:xfrm flipH="1">
            <a:off x="-1098549" y="4602291"/>
            <a:ext cx="11113" cy="0"/>
          </a:xfrm>
          <a:prstGeom prst="line">
            <a:avLst/>
          </a:prstGeom>
          <a:noFill/>
          <a:ln w="7">
            <a:solidFill>
              <a:srgbClr val="FF1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30" name="Line 70"/>
          <p:cNvSpPr>
            <a:spLocks noChangeShapeType="1"/>
          </p:cNvSpPr>
          <p:nvPr/>
        </p:nvSpPr>
        <p:spPr bwMode="auto">
          <a:xfrm flipH="1">
            <a:off x="-1106487" y="4602291"/>
            <a:ext cx="7938" cy="1588"/>
          </a:xfrm>
          <a:prstGeom prst="line">
            <a:avLst/>
          </a:prstGeom>
          <a:noFill/>
          <a:ln w="7">
            <a:solidFill>
              <a:srgbClr val="FF1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latin typeface="Arial Narrow" pitchFamily="34" charset="0"/>
            </a:endParaRPr>
          </a:p>
        </p:txBody>
      </p:sp>
      <p:sp>
        <p:nvSpPr>
          <p:cNvPr id="132" name="Rectangle 131"/>
          <p:cNvSpPr/>
          <p:nvPr/>
        </p:nvSpPr>
        <p:spPr>
          <a:xfrm>
            <a:off x="-35954" y="5077181"/>
            <a:ext cx="5842497" cy="215444"/>
          </a:xfrm>
          <a:prstGeom prst="rect">
            <a:avLst/>
          </a:prstGeom>
        </p:spPr>
        <p:txBody>
          <a:bodyPr wrap="square">
            <a:spAutoFit/>
          </a:bodyPr>
          <a:lstStyle/>
          <a:p>
            <a:r>
              <a:rPr lang="en-GB" sz="800" dirty="0" smtClean="0"/>
              <a:t> </a:t>
            </a:r>
            <a:r>
              <a:rPr lang="en-GB" sz="800" baseline="-25000" dirty="0"/>
              <a:t>1</a:t>
            </a:r>
            <a:r>
              <a:rPr lang="en-GB" sz="800" baseline="-25000" dirty="0" smtClean="0"/>
              <a:t>  </a:t>
            </a:r>
            <a:r>
              <a:rPr lang="en-GB" sz="800" dirty="0"/>
              <a:t>Kaspersky</a:t>
            </a:r>
            <a:r>
              <a:rPr lang="en-GB" sz="800" dirty="0" smtClean="0"/>
              <a:t> Lab Global IT </a:t>
            </a:r>
            <a:r>
              <a:rPr lang="en-GB" sz="800" dirty="0"/>
              <a:t>Security </a:t>
            </a:r>
            <a:r>
              <a:rPr lang="en-GB" sz="800" dirty="0" smtClean="0"/>
              <a:t>Risk Report  </a:t>
            </a:r>
            <a:r>
              <a:rPr lang="en-GB" sz="800" dirty="0"/>
              <a:t>2013</a:t>
            </a:r>
            <a:endParaRPr lang="en-US" sz="800" dirty="0"/>
          </a:p>
        </p:txBody>
      </p:sp>
      <p:sp>
        <p:nvSpPr>
          <p:cNvPr id="24" name="Text Placeholder 4"/>
          <p:cNvSpPr txBox="1">
            <a:spLocks/>
          </p:cNvSpPr>
          <p:nvPr/>
        </p:nvSpPr>
        <p:spPr>
          <a:xfrm>
            <a:off x="288082" y="936141"/>
            <a:ext cx="6912818" cy="3180358"/>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3"/>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3"/>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2"/>
            <a:r>
              <a:rPr lang="en-GB" sz="1400" dirty="0" smtClean="0"/>
              <a:t>Prevention </a:t>
            </a:r>
            <a:r>
              <a:rPr lang="en-GB" sz="1400" dirty="0"/>
              <a:t>of IT security breaches remains the </a:t>
            </a:r>
            <a:r>
              <a:rPr lang="en-GB" sz="1400" b="1" dirty="0">
                <a:solidFill>
                  <a:srgbClr val="00826C"/>
                </a:solidFill>
              </a:rPr>
              <a:t>#1</a:t>
            </a:r>
            <a:r>
              <a:rPr lang="en-GB" sz="1400" dirty="0"/>
              <a:t> concern  in 2013, with anti malware protection being the most common, fully implemented security measure </a:t>
            </a:r>
            <a:r>
              <a:rPr lang="en-GB" sz="1400" baseline="-25000" dirty="0"/>
              <a:t>1</a:t>
            </a:r>
          </a:p>
          <a:p>
            <a:pPr lvl="2"/>
            <a:endParaRPr lang="en-GB" sz="1400" dirty="0"/>
          </a:p>
          <a:p>
            <a:pPr lvl="2"/>
            <a:r>
              <a:rPr lang="en-GB" sz="1400" dirty="0"/>
              <a:t>Just over </a:t>
            </a:r>
            <a:r>
              <a:rPr lang="en-GB" sz="1400" b="1" dirty="0">
                <a:solidFill>
                  <a:srgbClr val="00826C"/>
                </a:solidFill>
              </a:rPr>
              <a:t>half</a:t>
            </a:r>
            <a:r>
              <a:rPr lang="en-GB" sz="1400" dirty="0"/>
              <a:t> surveyed use both patch and systems management, despite them being among the most cited areas of technology challenges </a:t>
            </a:r>
            <a:r>
              <a:rPr lang="en-GB" sz="1400" baseline="-25000" dirty="0"/>
              <a:t>1</a:t>
            </a:r>
          </a:p>
          <a:p>
            <a:pPr lvl="2"/>
            <a:endParaRPr lang="en-GB" sz="1400" dirty="0"/>
          </a:p>
          <a:p>
            <a:pPr lvl="2"/>
            <a:r>
              <a:rPr lang="en-GB" sz="1400" b="1" dirty="0">
                <a:solidFill>
                  <a:srgbClr val="00826C"/>
                </a:solidFill>
              </a:rPr>
              <a:t>23% </a:t>
            </a:r>
            <a:r>
              <a:rPr lang="en-GB" sz="1400" dirty="0"/>
              <a:t>of IT professionals  state that managing change in IT systems and infrastructure is a key concern, this is an upward trend </a:t>
            </a:r>
            <a:r>
              <a:rPr lang="en-GB" sz="1400" baseline="-25000" dirty="0"/>
              <a:t>1</a:t>
            </a:r>
          </a:p>
          <a:p>
            <a:pPr lvl="2"/>
            <a:endParaRPr lang="en-GB" sz="1400" dirty="0"/>
          </a:p>
          <a:p>
            <a:pPr lvl="2"/>
            <a:r>
              <a:rPr lang="en-GB" sz="1400" dirty="0"/>
              <a:t>However a worrying number of organisations’ IT security ‘strategy’ is  </a:t>
            </a:r>
            <a:r>
              <a:rPr lang="en-GB" sz="1400" b="1" dirty="0">
                <a:solidFill>
                  <a:srgbClr val="00826C"/>
                </a:solidFill>
              </a:rPr>
              <a:t>‘anti-malware only’</a:t>
            </a:r>
            <a:r>
              <a:rPr lang="en-GB" sz="1400" dirty="0"/>
              <a:t>, and this approach was not restricted just to smaller businesses </a:t>
            </a:r>
            <a:r>
              <a:rPr lang="en-GB" sz="1400" baseline="-25000" dirty="0"/>
              <a:t>1</a:t>
            </a:r>
          </a:p>
          <a:p>
            <a:pPr lvl="2"/>
            <a:endParaRPr lang="en-GB" sz="1400" dirty="0" smtClean="0"/>
          </a:p>
          <a:p>
            <a:pPr lvl="1"/>
            <a:endParaRPr lang="ru-RU" dirty="0" smtClean="0"/>
          </a:p>
        </p:txBody>
      </p:sp>
    </p:spTree>
    <p:extLst>
      <p:ext uri="{BB962C8B-B14F-4D97-AF65-F5344CB8AC3E}">
        <p14:creationId xmlns:p14="http://schemas.microsoft.com/office/powerpoint/2010/main" val="410812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Perception of systems management</a:t>
            </a:r>
            <a:endParaRPr lang="en-GB" dirty="0"/>
          </a:p>
        </p:txBody>
      </p:sp>
      <p:grpSp>
        <p:nvGrpSpPr>
          <p:cNvPr id="4" name="Group 3"/>
          <p:cNvGrpSpPr/>
          <p:nvPr/>
        </p:nvGrpSpPr>
        <p:grpSpPr>
          <a:xfrm>
            <a:off x="-859261" y="468089"/>
            <a:ext cx="8007153" cy="4154227"/>
            <a:chOff x="-845157" y="58278"/>
            <a:chExt cx="8007153" cy="4154227"/>
          </a:xfrm>
        </p:grpSpPr>
        <p:sp>
          <p:nvSpPr>
            <p:cNvPr id="5" name="Rectangle 4"/>
            <p:cNvSpPr/>
            <p:nvPr/>
          </p:nvSpPr>
          <p:spPr>
            <a:xfrm>
              <a:off x="1620230" y="774143"/>
              <a:ext cx="5541766" cy="3438362"/>
            </a:xfrm>
            <a:prstGeom prst="rect">
              <a:avLst/>
            </a:prstGeom>
            <a:solidFill>
              <a:srgbClr val="007360"/>
            </a:solidFill>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FFFFFF"/>
                  </a:solidFill>
                </a:rPr>
                <a:t>“</a:t>
              </a:r>
              <a:r>
                <a:rPr lang="en-GB" sz="2000" dirty="0" smtClean="0">
                  <a:solidFill>
                    <a:srgbClr val="FFFFFF"/>
                  </a:solidFill>
                </a:rPr>
                <a:t>Systems </a:t>
              </a:r>
              <a:r>
                <a:rPr lang="en-GB" sz="2000" dirty="0">
                  <a:solidFill>
                    <a:srgbClr val="FFFFFF"/>
                  </a:solidFill>
                </a:rPr>
                <a:t>management is perceived as difficult </a:t>
              </a:r>
              <a:r>
                <a:rPr lang="en-GB" sz="2000" dirty="0" smtClean="0">
                  <a:solidFill>
                    <a:srgbClr val="FFFFFF"/>
                  </a:solidFill>
                </a:rPr>
                <a:t>and expensive particularly in smaller organisations</a:t>
              </a:r>
              <a:r>
                <a:rPr lang="en-GB" sz="2000" dirty="0">
                  <a:solidFill>
                    <a:srgbClr val="FFFFFF"/>
                  </a:solidFill>
                </a:rPr>
                <a:t>, who feel that it is an ‘enterprise’ technology. </a:t>
              </a:r>
              <a:endParaRPr lang="en-GB" sz="2000" dirty="0" smtClean="0">
                <a:solidFill>
                  <a:srgbClr val="FFFFFF"/>
                </a:solidFill>
              </a:endParaRPr>
            </a:p>
            <a:p>
              <a:endParaRPr lang="en-GB" sz="2000" dirty="0" smtClean="0">
                <a:solidFill>
                  <a:srgbClr val="FFFFFF"/>
                </a:solidFill>
              </a:endParaRPr>
            </a:p>
            <a:p>
              <a:r>
                <a:rPr lang="en-GB" sz="2000" dirty="0">
                  <a:solidFill>
                    <a:srgbClr val="FFFFFF"/>
                  </a:solidFill>
                </a:rPr>
                <a:t>T</a:t>
              </a:r>
              <a:r>
                <a:rPr lang="en-GB" sz="2000" dirty="0" smtClean="0">
                  <a:solidFill>
                    <a:srgbClr val="FFFFFF"/>
                  </a:solidFill>
                </a:rPr>
                <a:t>oday’s </a:t>
              </a:r>
              <a:r>
                <a:rPr lang="en-GB" sz="2000" dirty="0">
                  <a:solidFill>
                    <a:srgbClr val="FFFFFF"/>
                  </a:solidFill>
                </a:rPr>
                <a:t>unified security platforms deliver all the systems management functionality needed by SMBs, </a:t>
              </a:r>
              <a:r>
                <a:rPr lang="en-GB" sz="2000" dirty="0" smtClean="0">
                  <a:solidFill>
                    <a:srgbClr val="FFFFFF"/>
                  </a:solidFill>
                </a:rPr>
                <a:t>without the cost or the complexity.”</a:t>
              </a:r>
              <a:endParaRPr lang="en-GB" sz="2000" dirty="0">
                <a:solidFill>
                  <a:srgbClr val="FFFFFF"/>
                </a:solidFill>
              </a:endParaRPr>
            </a:p>
          </p:txBody>
        </p:sp>
        <p:sp>
          <p:nvSpPr>
            <p:cNvPr id="6" name="Rectangle 5"/>
            <p:cNvSpPr/>
            <p:nvPr/>
          </p:nvSpPr>
          <p:spPr>
            <a:xfrm>
              <a:off x="36004" y="774143"/>
              <a:ext cx="1620230" cy="3438362"/>
            </a:xfrm>
            <a:prstGeom prst="rect">
              <a:avLst/>
            </a:prstGeom>
            <a:solidFill>
              <a:srgbClr val="FFFFFF"/>
            </a:solidFill>
            <a:ln w="28575">
              <a:solidFill>
                <a:srgbClr val="008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err="1" smtClean="0"/>
            </a:p>
          </p:txBody>
        </p:sp>
        <p:pic>
          <p:nvPicPr>
            <p:cNvPr id="7" name="Picture 3" descr="C:\Users\nicola.swatridge\Pictures\KIS_2013_Red_Set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4" y="1944253"/>
              <a:ext cx="2009843" cy="2009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icola.swatridge\Pictures\KIS_2013_Red_Set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57" y="58278"/>
              <a:ext cx="3175000" cy="3175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665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HIDDEN COST OF COMPLEXITY</a:t>
            </a:r>
            <a:endParaRPr lang="en-GB" dirty="0"/>
          </a:p>
        </p:txBody>
      </p:sp>
      <p:sp>
        <p:nvSpPr>
          <p:cNvPr id="25" name="Text Placeholder 4"/>
          <p:cNvSpPr txBox="1">
            <a:spLocks/>
          </p:cNvSpPr>
          <p:nvPr/>
        </p:nvSpPr>
        <p:spPr>
          <a:xfrm>
            <a:off x="1368202" y="1332185"/>
            <a:ext cx="5652628" cy="3498394"/>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3"/>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3"/>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b="1" cap="all" dirty="0" smtClean="0">
                <a:solidFill>
                  <a:schemeClr val="accent1"/>
                </a:solidFill>
              </a:rPr>
              <a:t>IT </a:t>
            </a:r>
            <a:r>
              <a:rPr lang="en-GB" sz="1400" b="1" cap="all" dirty="0">
                <a:solidFill>
                  <a:schemeClr val="accent1"/>
                </a:solidFill>
              </a:rPr>
              <a:t>environments are becoming increasingly complex, the task of </a:t>
            </a:r>
            <a:r>
              <a:rPr lang="en-GB" sz="1400" b="1" cap="all" dirty="0" smtClean="0">
                <a:solidFill>
                  <a:schemeClr val="accent1"/>
                </a:solidFill>
              </a:rPr>
              <a:t>management is more </a:t>
            </a:r>
            <a:r>
              <a:rPr lang="en-GB" sz="1400" b="1" cap="all" dirty="0">
                <a:solidFill>
                  <a:schemeClr val="accent1"/>
                </a:solidFill>
              </a:rPr>
              <a:t>involved and time consuming than ever </a:t>
            </a:r>
            <a:r>
              <a:rPr lang="en-GB" sz="1400" b="1" cap="all" dirty="0" smtClean="0">
                <a:solidFill>
                  <a:schemeClr val="accent1"/>
                </a:solidFill>
              </a:rPr>
              <a:t>before</a:t>
            </a:r>
          </a:p>
          <a:p>
            <a:pPr marL="0" lvl="1" indent="0">
              <a:buNone/>
            </a:pPr>
            <a:endParaRPr lang="en-GB" sz="1400" b="1" cap="all" dirty="0" smtClean="0">
              <a:solidFill>
                <a:schemeClr val="accent1"/>
              </a:solidFill>
            </a:endParaRPr>
          </a:p>
          <a:p>
            <a:pPr marL="0" lvl="1" indent="0">
              <a:buNone/>
            </a:pPr>
            <a:r>
              <a:rPr lang="en-GB" sz="1400" b="1" cap="all" dirty="0" smtClean="0">
                <a:solidFill>
                  <a:schemeClr val="accent1"/>
                </a:solidFill>
              </a:rPr>
              <a:t>  </a:t>
            </a:r>
          </a:p>
          <a:p>
            <a:pPr marL="0" lvl="1" indent="0">
              <a:buNone/>
            </a:pPr>
            <a:r>
              <a:rPr lang="en-GB" sz="1400" b="1" cap="all" dirty="0" smtClean="0">
                <a:solidFill>
                  <a:schemeClr val="accent1"/>
                </a:solidFill>
              </a:rPr>
              <a:t>growing </a:t>
            </a:r>
            <a:r>
              <a:rPr lang="en-GB" sz="1400" b="1" cap="all" dirty="0">
                <a:solidFill>
                  <a:schemeClr val="accent1"/>
                </a:solidFill>
              </a:rPr>
              <a:t>complexity brings </a:t>
            </a:r>
            <a:r>
              <a:rPr lang="en-GB" sz="1400" b="1" cap="all" dirty="0" smtClean="0">
                <a:solidFill>
                  <a:schemeClr val="accent1"/>
                </a:solidFill>
              </a:rPr>
              <a:t>challenges for </a:t>
            </a:r>
            <a:r>
              <a:rPr lang="en-GB" sz="1400" b="1" cap="all" dirty="0">
                <a:solidFill>
                  <a:schemeClr val="accent1"/>
                </a:solidFill>
              </a:rPr>
              <a:t>businesses</a:t>
            </a:r>
            <a:r>
              <a:rPr lang="en-GB" sz="1400" b="1" dirty="0">
                <a:solidFill>
                  <a:schemeClr val="accent1"/>
                </a:solidFill>
              </a:rPr>
              <a:t>: </a:t>
            </a:r>
            <a:endParaRPr lang="en-GB" sz="1400" b="1" dirty="0" smtClean="0">
              <a:solidFill>
                <a:schemeClr val="accent1"/>
              </a:solidFill>
            </a:endParaRPr>
          </a:p>
          <a:p>
            <a:pPr marL="0" lvl="1" indent="0">
              <a:buNone/>
            </a:pPr>
            <a:endParaRPr lang="en-GB" sz="1400" b="1" dirty="0" smtClean="0">
              <a:solidFill>
                <a:schemeClr val="accent1"/>
              </a:solidFill>
            </a:endParaRPr>
          </a:p>
          <a:p>
            <a:pPr lvl="2"/>
            <a:r>
              <a:rPr lang="en-GB" sz="1400" dirty="0" smtClean="0"/>
              <a:t>Increased costs</a:t>
            </a:r>
          </a:p>
          <a:p>
            <a:pPr lvl="2"/>
            <a:r>
              <a:rPr lang="en-GB" sz="1400" dirty="0" smtClean="0"/>
              <a:t>Overloaded resources</a:t>
            </a:r>
          </a:p>
          <a:p>
            <a:pPr lvl="2"/>
            <a:r>
              <a:rPr lang="en-GB" sz="1400" dirty="0" smtClean="0"/>
              <a:t>Impaired agility</a:t>
            </a:r>
          </a:p>
          <a:p>
            <a:pPr lvl="2"/>
            <a:r>
              <a:rPr lang="en-GB" sz="1400" dirty="0" smtClean="0"/>
              <a:t>Security vulnerabilities</a:t>
            </a:r>
          </a:p>
          <a:p>
            <a:pPr lvl="2"/>
            <a:r>
              <a:rPr lang="en-GB" sz="1400" dirty="0" smtClean="0"/>
              <a:t>Lack of visibility</a:t>
            </a:r>
          </a:p>
          <a:p>
            <a:pPr lvl="1"/>
            <a:endParaRPr lang="ru-RU" dirty="0" smtClean="0"/>
          </a:p>
        </p:txBody>
      </p:sp>
      <p:pic>
        <p:nvPicPr>
          <p:cNvPr id="26" name="Picture 25" descr="p10_EYE.png"/>
          <p:cNvPicPr>
            <a:picLocks noChangeAspect="1"/>
          </p:cNvPicPr>
          <p:nvPr/>
        </p:nvPicPr>
        <p:blipFill>
          <a:blip r:embed="rId4" cstate="print"/>
          <a:stretch>
            <a:fillRect/>
          </a:stretch>
        </p:blipFill>
        <p:spPr>
          <a:xfrm>
            <a:off x="365397" y="1326174"/>
            <a:ext cx="825089" cy="825089"/>
          </a:xfrm>
          <a:prstGeom prst="rect">
            <a:avLst/>
          </a:prstGeom>
        </p:spPr>
      </p:pic>
      <p:pic>
        <p:nvPicPr>
          <p:cNvPr id="27" name="Picture 26" descr="p10_HAND.png"/>
          <p:cNvPicPr>
            <a:picLocks noChangeAspect="1"/>
          </p:cNvPicPr>
          <p:nvPr/>
        </p:nvPicPr>
        <p:blipFill>
          <a:blip r:embed="rId5" cstate="print"/>
          <a:stretch>
            <a:fillRect/>
          </a:stretch>
        </p:blipFill>
        <p:spPr>
          <a:xfrm>
            <a:off x="383554" y="2376301"/>
            <a:ext cx="806932" cy="806932"/>
          </a:xfrm>
          <a:prstGeom prst="rect">
            <a:avLst/>
          </a:prstGeom>
        </p:spPr>
      </p:pic>
      <p:pic>
        <p:nvPicPr>
          <p:cNvPr id="28" name="Picture 27" descr="p10_SHEILD.png"/>
          <p:cNvPicPr>
            <a:picLocks noChangeAspect="1"/>
          </p:cNvPicPr>
          <p:nvPr/>
        </p:nvPicPr>
        <p:blipFill>
          <a:blip r:embed="rId6" cstate="print"/>
          <a:stretch>
            <a:fillRect/>
          </a:stretch>
        </p:blipFill>
        <p:spPr>
          <a:xfrm>
            <a:off x="374475" y="3456421"/>
            <a:ext cx="806932" cy="806932"/>
          </a:xfrm>
          <a:prstGeom prst="rect">
            <a:avLst/>
          </a:prstGeom>
        </p:spPr>
      </p:pic>
    </p:spTree>
    <p:extLst>
      <p:ext uri="{BB962C8B-B14F-4D97-AF65-F5344CB8AC3E}">
        <p14:creationId xmlns:p14="http://schemas.microsoft.com/office/powerpoint/2010/main" val="357367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Cutting through complexity – to boost efficiency and improve security</a:t>
            </a:r>
          </a:p>
        </p:txBody>
      </p:sp>
      <p:pic>
        <p:nvPicPr>
          <p:cNvPr id="6" name="Picture 5" descr="p18_VIRUS.png"/>
          <p:cNvPicPr>
            <a:picLocks noChangeAspect="1"/>
          </p:cNvPicPr>
          <p:nvPr/>
        </p:nvPicPr>
        <p:blipFill>
          <a:blip r:embed="rId3" cstate="print"/>
          <a:stretch>
            <a:fillRect/>
          </a:stretch>
        </p:blipFill>
        <p:spPr>
          <a:xfrm>
            <a:off x="288082" y="3168389"/>
            <a:ext cx="711874" cy="711874"/>
          </a:xfrm>
          <a:prstGeom prst="rect">
            <a:avLst/>
          </a:prstGeom>
        </p:spPr>
      </p:pic>
      <p:pic>
        <p:nvPicPr>
          <p:cNvPr id="7" name="Picture 6" descr="p18_ACROBAT.png"/>
          <p:cNvPicPr>
            <a:picLocks noChangeAspect="1"/>
          </p:cNvPicPr>
          <p:nvPr/>
        </p:nvPicPr>
        <p:blipFill>
          <a:blip r:embed="rId4" cstate="print"/>
          <a:stretch>
            <a:fillRect/>
          </a:stretch>
        </p:blipFill>
        <p:spPr>
          <a:xfrm>
            <a:off x="324086" y="4263787"/>
            <a:ext cx="668798" cy="668798"/>
          </a:xfrm>
          <a:prstGeom prst="rect">
            <a:avLst/>
          </a:prstGeom>
        </p:spPr>
      </p:pic>
      <p:pic>
        <p:nvPicPr>
          <p:cNvPr id="9" name="Picture 8" descr="p18_USB.png"/>
          <p:cNvPicPr>
            <a:picLocks noChangeAspect="1"/>
          </p:cNvPicPr>
          <p:nvPr/>
        </p:nvPicPr>
        <p:blipFill>
          <a:blip r:embed="rId5" cstate="print"/>
          <a:stretch>
            <a:fillRect/>
          </a:stretch>
        </p:blipFill>
        <p:spPr>
          <a:xfrm>
            <a:off x="144066" y="2232285"/>
            <a:ext cx="1014032" cy="543887"/>
          </a:xfrm>
          <a:prstGeom prst="rect">
            <a:avLst/>
          </a:prstGeom>
        </p:spPr>
      </p:pic>
      <p:sp>
        <p:nvSpPr>
          <p:cNvPr id="12" name="Text Placeholder 4"/>
          <p:cNvSpPr txBox="1">
            <a:spLocks/>
          </p:cNvSpPr>
          <p:nvPr/>
        </p:nvSpPr>
        <p:spPr>
          <a:xfrm>
            <a:off x="1368202" y="1152165"/>
            <a:ext cx="5652628" cy="4514056"/>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6"/>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6"/>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b="1" cap="all" dirty="0" smtClean="0">
                <a:solidFill>
                  <a:schemeClr val="accent1"/>
                </a:solidFill>
              </a:rPr>
              <a:t>Systems </a:t>
            </a:r>
            <a:r>
              <a:rPr lang="en-GB" sz="1400" b="1" cap="all" dirty="0">
                <a:solidFill>
                  <a:schemeClr val="accent1"/>
                </a:solidFill>
              </a:rPr>
              <a:t>Management solutions can simplify and automate </a:t>
            </a:r>
            <a:r>
              <a:rPr lang="en-GB" sz="1400" b="1" cap="all" dirty="0" smtClean="0">
                <a:solidFill>
                  <a:schemeClr val="accent1"/>
                </a:solidFill>
              </a:rPr>
              <a:t>routine IT tasks</a:t>
            </a:r>
            <a:r>
              <a:rPr lang="en-GB" sz="1400" b="1" cap="all" dirty="0">
                <a:solidFill>
                  <a:schemeClr val="accent1"/>
                </a:solidFill>
              </a:rPr>
              <a:t>, in order to:</a:t>
            </a:r>
            <a:endParaRPr lang="en-GB" sz="1400" b="1" cap="all" dirty="0" smtClean="0">
              <a:solidFill>
                <a:schemeClr val="accent1"/>
              </a:solidFill>
            </a:endParaRPr>
          </a:p>
          <a:p>
            <a:pPr marL="0" lvl="1" indent="0">
              <a:buNone/>
            </a:pPr>
            <a:r>
              <a:rPr lang="en-GB" sz="1400" b="1" cap="all" dirty="0" smtClean="0">
                <a:solidFill>
                  <a:schemeClr val="accent1"/>
                </a:solidFill>
              </a:rPr>
              <a:t>  </a:t>
            </a:r>
            <a:endParaRPr lang="en-GB" sz="1400" dirty="0" smtClean="0"/>
          </a:p>
          <a:p>
            <a:pPr lvl="1"/>
            <a:endParaRPr lang="en-GB" sz="1400" dirty="0"/>
          </a:p>
          <a:p>
            <a:pPr lvl="2"/>
            <a:r>
              <a:rPr lang="en-GB" sz="1400" dirty="0" smtClean="0"/>
              <a:t>Reduce burden on IT personnel</a:t>
            </a:r>
          </a:p>
          <a:p>
            <a:pPr lvl="2"/>
            <a:r>
              <a:rPr lang="en-GB" sz="1400" dirty="0" smtClean="0"/>
              <a:t>Manage and reduce operating cost</a:t>
            </a:r>
          </a:p>
          <a:p>
            <a:pPr lvl="2"/>
            <a:r>
              <a:rPr lang="en-GB" sz="1400" dirty="0" smtClean="0"/>
              <a:t>Eliminate common sources of IT management errors</a:t>
            </a:r>
          </a:p>
          <a:p>
            <a:pPr lvl="2"/>
            <a:r>
              <a:rPr lang="en-GB" sz="1400" dirty="0" smtClean="0"/>
              <a:t>Deliver more rigorous security for systems and data</a:t>
            </a:r>
          </a:p>
          <a:p>
            <a:pPr lvl="1"/>
            <a:endParaRPr lang="en-GB" sz="1400" dirty="0"/>
          </a:p>
          <a:p>
            <a:pPr lvl="1"/>
            <a:endParaRPr lang="en-GB" sz="1400" dirty="0" smtClean="0"/>
          </a:p>
          <a:p>
            <a:pPr marL="0" lvl="1" indent="0">
              <a:buNone/>
            </a:pPr>
            <a:endParaRPr lang="en-GB" sz="1400" dirty="0"/>
          </a:p>
          <a:p>
            <a:pPr marL="0" lvl="1" indent="0">
              <a:buNone/>
            </a:pPr>
            <a:endParaRPr lang="en-GB" sz="1400" b="1" cap="all" dirty="0" smtClean="0">
              <a:solidFill>
                <a:schemeClr val="accent1"/>
              </a:solidFill>
            </a:endParaRPr>
          </a:p>
          <a:p>
            <a:pPr marL="0" lvl="1" indent="0">
              <a:buNone/>
            </a:pPr>
            <a:r>
              <a:rPr lang="en-GB" sz="1400" b="1" cap="all" dirty="0" smtClean="0">
                <a:solidFill>
                  <a:schemeClr val="accent1"/>
                </a:solidFill>
              </a:rPr>
              <a:t>The </a:t>
            </a:r>
            <a:r>
              <a:rPr lang="en-GB" sz="1400" b="1" cap="all" dirty="0">
                <a:solidFill>
                  <a:schemeClr val="accent1"/>
                </a:solidFill>
              </a:rPr>
              <a:t>best </a:t>
            </a:r>
            <a:r>
              <a:rPr lang="en-GB" sz="1400" b="1" cap="all" dirty="0" smtClean="0">
                <a:solidFill>
                  <a:schemeClr val="accent1"/>
                </a:solidFill>
              </a:rPr>
              <a:t>solutions </a:t>
            </a:r>
            <a:r>
              <a:rPr lang="en-GB" sz="1400" b="1" cap="all" dirty="0">
                <a:solidFill>
                  <a:schemeClr val="accent1"/>
                </a:solidFill>
              </a:rPr>
              <a:t>include a unified management interface </a:t>
            </a:r>
            <a:r>
              <a:rPr lang="en-GB" sz="1400" b="1" cap="all" dirty="0" smtClean="0">
                <a:solidFill>
                  <a:schemeClr val="accent1"/>
                </a:solidFill>
              </a:rPr>
              <a:t> WHICH enablES THE  </a:t>
            </a:r>
            <a:r>
              <a:rPr lang="en-GB" sz="1400" b="1" cap="all" dirty="0">
                <a:solidFill>
                  <a:schemeClr val="accent1"/>
                </a:solidFill>
              </a:rPr>
              <a:t>monitoring  and management of tasks … from a single console</a:t>
            </a:r>
          </a:p>
          <a:p>
            <a:endParaRPr lang="en-GB" sz="2800" dirty="0" smtClean="0"/>
          </a:p>
          <a:p>
            <a:pPr lvl="1"/>
            <a:endParaRPr lang="ru-RU" dirty="0" smtClean="0"/>
          </a:p>
        </p:txBody>
      </p:sp>
      <p:pic>
        <p:nvPicPr>
          <p:cNvPr id="1027" name="Picture 3" descr="C:\Users\nicola.swatridge\Pictures\KIS_2013_Gray_Set72.png"/>
          <p:cNvPicPr>
            <a:picLocks noChangeAspect="1" noChangeArrowheads="1"/>
          </p:cNvPicPr>
          <p:nvPr/>
        </p:nvPicPr>
        <p:blipFill rotWithShape="1">
          <a:blip r:embed="rId7">
            <a:extLst>
              <a:ext uri="{28A0092B-C50C-407E-A947-70E740481C1C}">
                <a14:useLocalDpi xmlns:a14="http://schemas.microsoft.com/office/drawing/2010/main" val="0"/>
              </a:ext>
            </a:extLst>
          </a:blip>
          <a:srcRect b="25582"/>
          <a:stretch/>
        </p:blipFill>
        <p:spPr bwMode="auto">
          <a:xfrm>
            <a:off x="-395994" y="324073"/>
            <a:ext cx="2181566" cy="162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8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case for efficient systems management solutions</a:t>
            </a:r>
          </a:p>
        </p:txBody>
      </p:sp>
      <p:grpSp>
        <p:nvGrpSpPr>
          <p:cNvPr id="22" name="Group 21"/>
          <p:cNvGrpSpPr/>
          <p:nvPr/>
        </p:nvGrpSpPr>
        <p:grpSpPr>
          <a:xfrm>
            <a:off x="216073" y="1872245"/>
            <a:ext cx="6540996" cy="2340260"/>
            <a:chOff x="216073" y="1584213"/>
            <a:chExt cx="6540996" cy="2340260"/>
          </a:xfrm>
        </p:grpSpPr>
        <p:pic>
          <p:nvPicPr>
            <p:cNvPr id="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2000"/>
                      </a14:imgEffect>
                    </a14:imgLayer>
                  </a14:imgProps>
                </a:ext>
                <a:ext uri="{28A0092B-C50C-407E-A947-70E740481C1C}">
                  <a14:useLocalDpi xmlns:a14="http://schemas.microsoft.com/office/drawing/2010/main" val="0"/>
                </a:ext>
              </a:extLst>
            </a:blip>
            <a:srcRect t="11000"/>
            <a:stretch/>
          </p:blipFill>
          <p:spPr bwMode="auto">
            <a:xfrm>
              <a:off x="277069" y="1584213"/>
              <a:ext cx="6480000" cy="23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16073" y="1584213"/>
              <a:ext cx="6540995" cy="2340260"/>
            </a:xfrm>
            <a:prstGeom prst="rect">
              <a:avLst/>
            </a:prstGeom>
            <a:solidFill>
              <a:schemeClr val="bg1">
                <a:alpha val="52000"/>
              </a:schemeClr>
            </a:solidFill>
            <a:ln w="28575">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smtClean="0"/>
            </a:p>
          </p:txBody>
        </p:sp>
        <p:grpSp>
          <p:nvGrpSpPr>
            <p:cNvPr id="10" name="Group 9"/>
            <p:cNvGrpSpPr/>
            <p:nvPr/>
          </p:nvGrpSpPr>
          <p:grpSpPr>
            <a:xfrm>
              <a:off x="510000" y="1692225"/>
              <a:ext cx="4946456" cy="215444"/>
              <a:chOff x="972158" y="2475021"/>
              <a:chExt cx="5417826" cy="215444"/>
            </a:xfrm>
          </p:grpSpPr>
          <p:sp>
            <p:nvSpPr>
              <p:cNvPr id="11" name="Text Placeholder 4"/>
              <p:cNvSpPr txBox="1">
                <a:spLocks/>
              </p:cNvSpPr>
              <p:nvPr/>
            </p:nvSpPr>
            <p:spPr>
              <a:xfrm>
                <a:off x="1103496" y="2475021"/>
                <a:ext cx="5286488" cy="215444"/>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4"/>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4"/>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dirty="0" smtClean="0">
                    <a:solidFill>
                      <a:schemeClr val="tx1"/>
                    </a:solidFill>
                  </a:rPr>
                  <a:t>Deliver mission critical business processes</a:t>
                </a:r>
                <a:endParaRPr lang="ru-RU" sz="1400" dirty="0" smtClean="0">
                  <a:solidFill>
                    <a:schemeClr val="tx1"/>
                  </a:solidFill>
                </a:endParaRPr>
              </a:p>
            </p:txBody>
          </p:sp>
          <p:sp>
            <p:nvSpPr>
              <p:cNvPr id="12" name="Isosceles Triangle 11"/>
              <p:cNvSpPr/>
              <p:nvPr/>
            </p:nvSpPr>
            <p:spPr>
              <a:xfrm rot="5400000">
                <a:off x="922064" y="2530619"/>
                <a:ext cx="190336" cy="90147"/>
              </a:xfrm>
              <a:prstGeom prst="triangl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p:txBody>
          </p:sp>
        </p:grpSp>
        <p:grpSp>
          <p:nvGrpSpPr>
            <p:cNvPr id="13" name="Group 12"/>
            <p:cNvGrpSpPr/>
            <p:nvPr/>
          </p:nvGrpSpPr>
          <p:grpSpPr>
            <a:xfrm>
              <a:off x="491860" y="2304293"/>
              <a:ext cx="4951370" cy="215444"/>
              <a:chOff x="954018" y="3240397"/>
              <a:chExt cx="5423208" cy="215444"/>
            </a:xfrm>
          </p:grpSpPr>
          <p:sp>
            <p:nvSpPr>
              <p:cNvPr id="14" name="Text Placeholder 4"/>
              <p:cNvSpPr txBox="1">
                <a:spLocks/>
              </p:cNvSpPr>
              <p:nvPr/>
            </p:nvSpPr>
            <p:spPr>
              <a:xfrm>
                <a:off x="1090738" y="3240397"/>
                <a:ext cx="5286488" cy="215444"/>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4"/>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4"/>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dirty="0" smtClean="0">
                    <a:solidFill>
                      <a:schemeClr val="tx1"/>
                    </a:solidFill>
                  </a:rPr>
                  <a:t>Maintain high levels of service</a:t>
                </a:r>
                <a:endParaRPr lang="ru-RU" sz="1400" dirty="0" smtClean="0">
                  <a:solidFill>
                    <a:schemeClr val="tx1"/>
                  </a:solidFill>
                </a:endParaRPr>
              </a:p>
            </p:txBody>
          </p:sp>
          <p:sp>
            <p:nvSpPr>
              <p:cNvPr id="15" name="Isosceles Triangle 14"/>
              <p:cNvSpPr/>
              <p:nvPr/>
            </p:nvSpPr>
            <p:spPr>
              <a:xfrm rot="5400000">
                <a:off x="903924" y="3290492"/>
                <a:ext cx="190336" cy="90147"/>
              </a:xfrm>
              <a:prstGeom prst="triangl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p:txBody>
          </p:sp>
        </p:grpSp>
        <p:grpSp>
          <p:nvGrpSpPr>
            <p:cNvPr id="16" name="Group 15"/>
            <p:cNvGrpSpPr/>
            <p:nvPr/>
          </p:nvGrpSpPr>
          <p:grpSpPr>
            <a:xfrm>
              <a:off x="468102" y="2880357"/>
              <a:ext cx="4955668" cy="430887"/>
              <a:chOff x="930260" y="4023193"/>
              <a:chExt cx="5427916" cy="430887"/>
            </a:xfrm>
          </p:grpSpPr>
          <p:sp>
            <p:nvSpPr>
              <p:cNvPr id="17" name="Text Placeholder 4"/>
              <p:cNvSpPr txBox="1">
                <a:spLocks/>
              </p:cNvSpPr>
              <p:nvPr/>
            </p:nvSpPr>
            <p:spPr>
              <a:xfrm>
                <a:off x="1071688" y="4023193"/>
                <a:ext cx="5286488" cy="430887"/>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4"/>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4"/>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dirty="0" smtClean="0">
                    <a:solidFill>
                      <a:schemeClr val="tx1"/>
                    </a:solidFill>
                  </a:rPr>
                  <a:t>Maximise existing resources and be able to work on new , strategic IT projects</a:t>
                </a:r>
                <a:endParaRPr lang="ru-RU" sz="1400" dirty="0" smtClean="0">
                  <a:solidFill>
                    <a:schemeClr val="tx1"/>
                  </a:solidFill>
                </a:endParaRPr>
              </a:p>
            </p:txBody>
          </p:sp>
          <p:sp>
            <p:nvSpPr>
              <p:cNvPr id="18" name="Isosceles Triangle 17"/>
              <p:cNvSpPr/>
              <p:nvPr/>
            </p:nvSpPr>
            <p:spPr>
              <a:xfrm rot="5400000">
                <a:off x="880166" y="4095039"/>
                <a:ext cx="190336" cy="90147"/>
              </a:xfrm>
              <a:prstGeom prst="triangl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p:txBody>
          </p:sp>
        </p:grpSp>
        <p:grpSp>
          <p:nvGrpSpPr>
            <p:cNvPr id="19" name="Group 18"/>
            <p:cNvGrpSpPr/>
            <p:nvPr/>
          </p:nvGrpSpPr>
          <p:grpSpPr>
            <a:xfrm>
              <a:off x="468102" y="3565013"/>
              <a:ext cx="4955668" cy="215444"/>
              <a:chOff x="930260" y="4023193"/>
              <a:chExt cx="5427916" cy="215444"/>
            </a:xfrm>
          </p:grpSpPr>
          <p:sp>
            <p:nvSpPr>
              <p:cNvPr id="20" name="Text Placeholder 4"/>
              <p:cNvSpPr txBox="1">
                <a:spLocks/>
              </p:cNvSpPr>
              <p:nvPr/>
            </p:nvSpPr>
            <p:spPr>
              <a:xfrm>
                <a:off x="1071688" y="4023193"/>
                <a:ext cx="5286488" cy="215444"/>
              </a:xfrm>
              <a:prstGeom prst="rect">
                <a:avLst/>
              </a:prstGeom>
            </p:spPr>
            <p:txBody>
              <a:bodyPr vert="horz" wrap="square" lIns="0" tIns="0" rIns="0" bIns="0" rtlCol="0" anchor="t" anchorCtr="0">
                <a:spAutoFit/>
              </a:bodyPr>
              <a:lstStyle>
                <a:lvl1pPr marL="8550" indent="0" algn="l" defTabSz="720090" rtl="0" eaLnBrk="1" latinLnBrk="0" hangingPunct="1">
                  <a:lnSpc>
                    <a:spcPct val="100000"/>
                  </a:lnSpc>
                  <a:spcBef>
                    <a:spcPts val="180"/>
                  </a:spcBef>
                  <a:spcAft>
                    <a:spcPts val="180"/>
                  </a:spcAft>
                  <a:buSzPct val="80000"/>
                  <a:buFontTx/>
                  <a:buNone/>
                  <a:defRPr lang="en-US" sz="1500" kern="1200" baseline="0" dirty="0" smtClean="0">
                    <a:solidFill>
                      <a:schemeClr val="tx1"/>
                    </a:solidFill>
                    <a:latin typeface="+mj-lt"/>
                    <a:ea typeface="+mn-ea"/>
                    <a:cs typeface="+mn-cs"/>
                  </a:defRPr>
                </a:lvl1pPr>
                <a:lvl2pPr marL="179388" indent="-179388" algn="l" defTabSz="720090" rtl="0" eaLnBrk="1" latinLnBrk="0" hangingPunct="1">
                  <a:lnSpc>
                    <a:spcPct val="100000"/>
                  </a:lnSpc>
                  <a:spcBef>
                    <a:spcPts val="180"/>
                  </a:spcBef>
                  <a:spcAft>
                    <a:spcPts val="180"/>
                  </a:spcAft>
                  <a:buSzPct val="100000"/>
                  <a:buFontTx/>
                  <a:buBlip>
                    <a:blip r:embed="rId4"/>
                  </a:buBlip>
                  <a:defRPr sz="1200" kern="1200" baseline="0">
                    <a:solidFill>
                      <a:schemeClr val="tx1">
                        <a:lumMod val="75000"/>
                        <a:lumOff val="25000"/>
                      </a:schemeClr>
                    </a:solidFill>
                    <a:latin typeface="+mn-lt"/>
                    <a:ea typeface="+mn-ea"/>
                    <a:cs typeface="+mn-cs"/>
                  </a:defRPr>
                </a:lvl2pPr>
                <a:lvl3pPr marL="358775" indent="-179388" algn="l" defTabSz="720090" rtl="0" eaLnBrk="1" latinLnBrk="0" hangingPunct="1">
                  <a:lnSpc>
                    <a:spcPct val="100000"/>
                  </a:lnSpc>
                  <a:spcBef>
                    <a:spcPts val="180"/>
                  </a:spcBef>
                  <a:spcAft>
                    <a:spcPts val="180"/>
                  </a:spcAft>
                  <a:buFontTx/>
                  <a:buBlip>
                    <a:blip r:embed="rId4"/>
                  </a:buBlip>
                  <a:defRPr sz="1200" kern="1200" baseline="0">
                    <a:solidFill>
                      <a:schemeClr val="tx1">
                        <a:lumMod val="50000"/>
                        <a:lumOff val="50000"/>
                      </a:schemeClr>
                    </a:solidFill>
                    <a:latin typeface="+mn-lt"/>
                    <a:ea typeface="+mn-ea"/>
                    <a:cs typeface="+mn-cs"/>
                  </a:defRPr>
                </a:lvl3pPr>
                <a:lvl4pPr marL="126015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2020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8024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4029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00338"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60383" indent="-180023" algn="l" defTabSz="72009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lvl="1" indent="0">
                  <a:buNone/>
                </a:pPr>
                <a:r>
                  <a:rPr lang="en-GB" sz="1400" dirty="0" smtClean="0">
                    <a:solidFill>
                      <a:schemeClr val="tx1"/>
                    </a:solidFill>
                  </a:rPr>
                  <a:t>Manage and minimise costs</a:t>
                </a:r>
                <a:endParaRPr lang="ru-RU" sz="1400" dirty="0" smtClean="0">
                  <a:solidFill>
                    <a:schemeClr val="tx1"/>
                  </a:solidFill>
                </a:endParaRPr>
              </a:p>
            </p:txBody>
          </p:sp>
          <p:sp>
            <p:nvSpPr>
              <p:cNvPr id="21" name="Isosceles Triangle 20"/>
              <p:cNvSpPr/>
              <p:nvPr/>
            </p:nvSpPr>
            <p:spPr>
              <a:xfrm rot="5400000">
                <a:off x="880166" y="4095039"/>
                <a:ext cx="190336" cy="90147"/>
              </a:xfrm>
              <a:prstGeom prst="triangl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p:txBody>
          </p:sp>
        </p:grpSp>
      </p:grpSp>
      <p:sp>
        <p:nvSpPr>
          <p:cNvPr id="23" name="Rectangle 22"/>
          <p:cNvSpPr/>
          <p:nvPr/>
        </p:nvSpPr>
        <p:spPr>
          <a:xfrm>
            <a:off x="291530" y="1024989"/>
            <a:ext cx="6465538" cy="523220"/>
          </a:xfrm>
          <a:prstGeom prst="rect">
            <a:avLst/>
          </a:prstGeom>
        </p:spPr>
        <p:txBody>
          <a:bodyPr wrap="square">
            <a:spAutoFit/>
          </a:bodyPr>
          <a:lstStyle/>
          <a:p>
            <a:pPr marL="0" lvl="1" indent="0">
              <a:buNone/>
            </a:pPr>
            <a:r>
              <a:rPr lang="en-GB" b="1" dirty="0">
                <a:solidFill>
                  <a:schemeClr val="accent1"/>
                </a:solidFill>
              </a:rPr>
              <a:t>WITH IT DOING MORE WITH LESS, IT’S CRUCIAL ALL ELEMENTS OF YOUR NETWORK ARE EFFICIENTLY MANAGED, SO YOU CAN… </a:t>
            </a:r>
            <a:endParaRPr lang="ru-RU" b="1" dirty="0">
              <a:solidFill>
                <a:schemeClr val="accent1"/>
              </a:solidFill>
            </a:endParaRPr>
          </a:p>
        </p:txBody>
      </p:sp>
    </p:spTree>
    <p:extLst>
      <p:ext uri="{BB962C8B-B14F-4D97-AF65-F5344CB8AC3E}">
        <p14:creationId xmlns:p14="http://schemas.microsoft.com/office/powerpoint/2010/main" val="370813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Systems </a:t>
            </a:r>
            <a:r>
              <a:rPr lang="en-GB" dirty="0"/>
              <a:t>management – </a:t>
            </a:r>
            <a:r>
              <a:rPr lang="en-GB" dirty="0" smtClean="0"/>
              <a:t>it challenges</a:t>
            </a:r>
            <a:endParaRPr lang="en-GB" dirty="0"/>
          </a:p>
        </p:txBody>
      </p:sp>
      <p:graphicFrame>
        <p:nvGraphicFramePr>
          <p:cNvPr id="44" name="Diagram 43"/>
          <p:cNvGraphicFramePr/>
          <p:nvPr>
            <p:extLst>
              <p:ext uri="{D42A27DB-BD31-4B8C-83A1-F6EECF244321}">
                <p14:modId xmlns:p14="http://schemas.microsoft.com/office/powerpoint/2010/main" val="390740002"/>
              </p:ext>
            </p:extLst>
          </p:nvPr>
        </p:nvGraphicFramePr>
        <p:xfrm>
          <a:off x="-107962" y="720117"/>
          <a:ext cx="7452828" cy="44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 name="Picture 3" descr="C:\Users\nicola.swatridge\Pictures\KIS_2013_Gray_Set72.png"/>
          <p:cNvPicPr>
            <a:picLocks noChangeAspect="1" noChangeArrowheads="1"/>
          </p:cNvPicPr>
          <p:nvPr/>
        </p:nvPicPr>
        <p:blipFill rotWithShape="1">
          <a:blip r:embed="rId8">
            <a:extLst>
              <a:ext uri="{28A0092B-C50C-407E-A947-70E740481C1C}">
                <a14:useLocalDpi xmlns:a14="http://schemas.microsoft.com/office/drawing/2010/main" val="0"/>
              </a:ext>
            </a:extLst>
          </a:blip>
          <a:srcRect b="25582"/>
          <a:stretch/>
        </p:blipFill>
        <p:spPr bwMode="auto">
          <a:xfrm>
            <a:off x="2520330" y="1836241"/>
            <a:ext cx="2181566" cy="162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7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08049"/>
            <a:ext cx="6480175" cy="587519"/>
          </a:xfrm>
        </p:spPr>
        <p:txBody>
          <a:bodyPr/>
          <a:lstStyle/>
          <a:p>
            <a:r>
              <a:rPr lang="en-GB" dirty="0" smtClean="0"/>
              <a:t>SOLVING IT CHALLENGES</a:t>
            </a:r>
            <a:endParaRPr lang="en-US" dirty="0"/>
          </a:p>
        </p:txBody>
      </p:sp>
      <p:cxnSp>
        <p:nvCxnSpPr>
          <p:cNvPr id="4" name="Straight Connector 3"/>
          <p:cNvCxnSpPr/>
          <p:nvPr/>
        </p:nvCxnSpPr>
        <p:spPr>
          <a:xfrm>
            <a:off x="972160" y="1404193"/>
            <a:ext cx="2679160" cy="0"/>
          </a:xfrm>
          <a:prstGeom prst="line">
            <a:avLst/>
          </a:prstGeom>
          <a:noFill/>
          <a:ln w="28575" cap="flat" cmpd="sng" algn="ctr">
            <a:solidFill>
              <a:schemeClr val="accent1"/>
            </a:solidFill>
            <a:prstDash val="solid"/>
            <a:headEnd type="none" w="med" len="med"/>
            <a:tailEnd type="triangle" w="med" len="med"/>
          </a:ln>
          <a:effectLst/>
        </p:spPr>
      </p:cxnSp>
      <p:cxnSp>
        <p:nvCxnSpPr>
          <p:cNvPr id="6" name="Straight Connector 5"/>
          <p:cNvCxnSpPr/>
          <p:nvPr/>
        </p:nvCxnSpPr>
        <p:spPr>
          <a:xfrm>
            <a:off x="972160" y="4580887"/>
            <a:ext cx="3111208" cy="0"/>
          </a:xfrm>
          <a:prstGeom prst="line">
            <a:avLst/>
          </a:prstGeom>
          <a:noFill/>
          <a:ln w="28575" cap="flat" cmpd="sng" algn="ctr">
            <a:solidFill>
              <a:schemeClr val="accent1"/>
            </a:solidFill>
            <a:prstDash val="solid"/>
            <a:headEnd type="none" w="med" len="med"/>
            <a:tailEnd type="triangle" w="med" len="med"/>
          </a:ln>
          <a:effectLst/>
        </p:spPr>
      </p:cxnSp>
      <p:cxnSp>
        <p:nvCxnSpPr>
          <p:cNvPr id="8" name="Straight Connector 7"/>
          <p:cNvCxnSpPr/>
          <p:nvPr/>
        </p:nvCxnSpPr>
        <p:spPr>
          <a:xfrm>
            <a:off x="720130" y="3521989"/>
            <a:ext cx="2473033" cy="0"/>
          </a:xfrm>
          <a:prstGeom prst="line">
            <a:avLst/>
          </a:prstGeom>
          <a:noFill/>
          <a:ln w="28575" cap="flat" cmpd="sng" algn="ctr">
            <a:solidFill>
              <a:schemeClr val="accent1"/>
            </a:solidFill>
            <a:prstDash val="solid"/>
            <a:headEnd type="none" w="med" len="med"/>
            <a:tailEnd type="triangle" w="med" len="med"/>
          </a:ln>
          <a:effectLst/>
        </p:spPr>
      </p:cxnSp>
      <p:sp>
        <p:nvSpPr>
          <p:cNvPr id="9" name="Rounded Rectangle 8"/>
          <p:cNvSpPr/>
          <p:nvPr/>
        </p:nvSpPr>
        <p:spPr>
          <a:xfrm>
            <a:off x="333562" y="1008149"/>
            <a:ext cx="1404156" cy="792088"/>
          </a:xfrm>
          <a:prstGeom prst="roundRect">
            <a:avLst>
              <a:gd name="adj" fmla="val 0"/>
            </a:avLst>
          </a:prstGeom>
          <a:solidFill>
            <a:schemeClr val="bg1"/>
          </a:solidFill>
          <a:ln w="12700" cap="flat" cmpd="sng" algn="ctr">
            <a:solidFill>
              <a:schemeClr val="accent1"/>
            </a:solidFill>
            <a:prstDash val="solid"/>
          </a:ln>
          <a:effectLst/>
        </p:spPr>
        <p:txBody>
          <a:bodyPr rtlCol="0" anchor="ctr"/>
          <a:lstStyle/>
          <a:p>
            <a:pPr lvl="0" algn="ctr">
              <a:lnSpc>
                <a:spcPct val="90000"/>
              </a:lnSpc>
              <a:spcBef>
                <a:spcPct val="0"/>
              </a:spcBef>
              <a:spcAft>
                <a:spcPct val="35000"/>
              </a:spcAft>
            </a:pPr>
            <a:r>
              <a:rPr lang="en-GB" b="1" kern="0" dirty="0" smtClean="0">
                <a:solidFill>
                  <a:schemeClr val="accent1"/>
                </a:solidFill>
                <a:latin typeface="Arial Narrow" pitchFamily="34" charset="0"/>
                <a:cs typeface="Arial" pitchFamily="34" charset="0"/>
              </a:rPr>
              <a:t>The #1 target: Applications</a:t>
            </a:r>
            <a:endParaRPr lang="en-GB" b="1" kern="0" dirty="0">
              <a:solidFill>
                <a:schemeClr val="accent1"/>
              </a:solidFill>
              <a:latin typeface="Arial Narrow" pitchFamily="34" charset="0"/>
            </a:endParaRPr>
          </a:p>
        </p:txBody>
      </p:sp>
      <p:cxnSp>
        <p:nvCxnSpPr>
          <p:cNvPr id="10" name="Straight Connector 9"/>
          <p:cNvCxnSpPr/>
          <p:nvPr/>
        </p:nvCxnSpPr>
        <p:spPr>
          <a:xfrm>
            <a:off x="720130" y="2463091"/>
            <a:ext cx="2473033" cy="2934"/>
          </a:xfrm>
          <a:prstGeom prst="line">
            <a:avLst/>
          </a:prstGeom>
          <a:noFill/>
          <a:ln w="28575" cap="flat" cmpd="sng" algn="ctr">
            <a:solidFill>
              <a:schemeClr val="accent1"/>
            </a:solidFill>
            <a:prstDash val="solid"/>
            <a:headEnd type="none" w="med" len="med"/>
            <a:tailEnd type="triangle" w="med" len="med"/>
          </a:ln>
          <a:effectLst/>
        </p:spPr>
      </p:cxnSp>
      <p:sp>
        <p:nvSpPr>
          <p:cNvPr id="11" name="Rounded Rectangle 10"/>
          <p:cNvSpPr/>
          <p:nvPr/>
        </p:nvSpPr>
        <p:spPr>
          <a:xfrm>
            <a:off x="333562" y="3126573"/>
            <a:ext cx="1404156" cy="792088"/>
          </a:xfrm>
          <a:prstGeom prst="roundRect">
            <a:avLst>
              <a:gd name="adj" fmla="val 0"/>
            </a:avLst>
          </a:prstGeom>
          <a:solidFill>
            <a:schemeClr val="bg1"/>
          </a:solidFill>
          <a:ln w="12700" cap="flat" cmpd="sng" algn="ctr">
            <a:solidFill>
              <a:schemeClr val="accent1"/>
            </a:solidFill>
            <a:prstDash val="solid"/>
          </a:ln>
          <a:effectLst/>
        </p:spPr>
        <p:txBody>
          <a:bodyPr rtlCol="0" anchor="ctr"/>
          <a:lstStyle/>
          <a:p>
            <a:pPr lvl="0" algn="ctr">
              <a:lnSpc>
                <a:spcPct val="90000"/>
              </a:lnSpc>
              <a:spcBef>
                <a:spcPct val="0"/>
              </a:spcBef>
              <a:spcAft>
                <a:spcPct val="35000"/>
              </a:spcAft>
            </a:pPr>
            <a:r>
              <a:rPr lang="en-GB" b="1" kern="0" dirty="0" smtClean="0">
                <a:solidFill>
                  <a:schemeClr val="accent1"/>
                </a:solidFill>
                <a:latin typeface="Arial Narrow" pitchFamily="34" charset="0"/>
              </a:rPr>
              <a:t>Your data is on the move!</a:t>
            </a:r>
            <a:endParaRPr lang="en-GB" b="1" kern="0" dirty="0">
              <a:solidFill>
                <a:schemeClr val="accent1"/>
              </a:solidFill>
              <a:latin typeface="Arial Narrow" pitchFamily="34" charset="0"/>
            </a:endParaRPr>
          </a:p>
        </p:txBody>
      </p:sp>
      <p:sp>
        <p:nvSpPr>
          <p:cNvPr id="14" name="TextBox 13"/>
          <p:cNvSpPr txBox="1"/>
          <p:nvPr/>
        </p:nvSpPr>
        <p:spPr>
          <a:xfrm>
            <a:off x="4594609" y="4104493"/>
            <a:ext cx="2030177" cy="661441"/>
          </a:xfrm>
          <a:prstGeom prst="rect">
            <a:avLst/>
          </a:prstGeom>
        </p:spPr>
        <p:txBody>
          <a:bodyPr vert="horz" wrap="square" lIns="0" tIns="0" rIns="0" bIns="0" rtlCol="0" anchor="t" anchorCtr="0">
            <a:noAutofit/>
          </a:bodyPr>
          <a:lstStyle/>
          <a:p>
            <a:r>
              <a:rPr lang="en-GB" sz="1400" b="1" dirty="0" smtClean="0">
                <a:latin typeface="Arial Narrow" pitchFamily="34" charset="0"/>
              </a:rPr>
              <a:t>Response: </a:t>
            </a:r>
          </a:p>
          <a:p>
            <a:r>
              <a:rPr lang="en-GB" dirty="0" smtClean="0">
                <a:latin typeface="Arial Narrow" pitchFamily="34" charset="0"/>
              </a:rPr>
              <a:t>Mobile device management (MDM)</a:t>
            </a:r>
            <a:endParaRPr lang="en-GB" sz="1400" dirty="0" smtClean="0">
              <a:latin typeface="Arial Narrow" pitchFamily="34" charset="0"/>
            </a:endParaRPr>
          </a:p>
        </p:txBody>
      </p:sp>
      <p:sp>
        <p:nvSpPr>
          <p:cNvPr id="15" name="TextBox 14"/>
          <p:cNvSpPr txBox="1"/>
          <p:nvPr/>
        </p:nvSpPr>
        <p:spPr>
          <a:xfrm>
            <a:off x="3492548" y="3186884"/>
            <a:ext cx="1188020" cy="671466"/>
          </a:xfrm>
          <a:prstGeom prst="rect">
            <a:avLst/>
          </a:prstGeom>
        </p:spPr>
        <p:txBody>
          <a:bodyPr vert="horz" wrap="square" lIns="0" tIns="0" rIns="0" bIns="0" rtlCol="0" anchor="t" anchorCtr="0">
            <a:normAutofit/>
          </a:bodyPr>
          <a:lstStyle/>
          <a:p>
            <a:r>
              <a:rPr lang="en-GB" sz="1400" b="1" dirty="0" smtClean="0">
                <a:latin typeface="Arial Narrow" pitchFamily="34" charset="0"/>
              </a:rPr>
              <a:t>Response: </a:t>
            </a:r>
          </a:p>
          <a:p>
            <a:r>
              <a:rPr lang="en-GB" dirty="0" smtClean="0">
                <a:latin typeface="Arial Narrow" pitchFamily="34" charset="0"/>
              </a:rPr>
              <a:t>Data encryption</a:t>
            </a:r>
            <a:endParaRPr lang="en-GB" sz="1400" dirty="0" smtClean="0">
              <a:latin typeface="Arial Narrow" pitchFamily="34" charset="0"/>
            </a:endParaRPr>
          </a:p>
        </p:txBody>
      </p:sp>
      <p:sp>
        <p:nvSpPr>
          <p:cNvPr id="16" name="TextBox 15"/>
          <p:cNvSpPr txBox="1"/>
          <p:nvPr/>
        </p:nvSpPr>
        <p:spPr>
          <a:xfrm>
            <a:off x="4302583" y="1080157"/>
            <a:ext cx="2634602" cy="542300"/>
          </a:xfrm>
          <a:prstGeom prst="rect">
            <a:avLst/>
          </a:prstGeom>
        </p:spPr>
        <p:txBody>
          <a:bodyPr vert="horz" wrap="square" lIns="0" tIns="0" rIns="0" bIns="0" rtlCol="0" anchor="t" anchorCtr="0">
            <a:normAutofit/>
          </a:bodyPr>
          <a:lstStyle/>
          <a:p>
            <a:r>
              <a:rPr lang="en-GB" b="1" dirty="0">
                <a:latin typeface="Arial Narrow" pitchFamily="34" charset="0"/>
              </a:rPr>
              <a:t>Response: </a:t>
            </a:r>
          </a:p>
          <a:p>
            <a:r>
              <a:rPr lang="en-GB" dirty="0" smtClean="0">
                <a:latin typeface="Arial Narrow" pitchFamily="34" charset="0"/>
              </a:rPr>
              <a:t>Systems/patch management</a:t>
            </a:r>
            <a:endParaRPr lang="en-GB" dirty="0">
              <a:latin typeface="Arial Narrow" pitchFamily="34" charset="0"/>
            </a:endParaRPr>
          </a:p>
          <a:p>
            <a:endParaRPr lang="en-GB" dirty="0" smtClean="0">
              <a:latin typeface="Arial Narrow" pitchFamily="34" charset="0"/>
            </a:endParaRPr>
          </a:p>
        </p:txBody>
      </p:sp>
      <p:sp>
        <p:nvSpPr>
          <p:cNvPr id="17" name="TextBox 16"/>
          <p:cNvSpPr txBox="1"/>
          <p:nvPr/>
        </p:nvSpPr>
        <p:spPr>
          <a:xfrm>
            <a:off x="3420428" y="2016261"/>
            <a:ext cx="1412576" cy="853661"/>
          </a:xfrm>
          <a:prstGeom prst="rect">
            <a:avLst/>
          </a:prstGeom>
        </p:spPr>
        <p:txBody>
          <a:bodyPr vert="horz" wrap="square" lIns="0" tIns="0" rIns="0" bIns="0" rtlCol="0" anchor="t" anchorCtr="0">
            <a:normAutofit/>
          </a:bodyPr>
          <a:lstStyle/>
          <a:p>
            <a:r>
              <a:rPr lang="en-GB" sz="1400" b="1" dirty="0" smtClean="0">
                <a:latin typeface="Arial Narrow" pitchFamily="34" charset="0"/>
              </a:rPr>
              <a:t>Response: </a:t>
            </a:r>
          </a:p>
          <a:p>
            <a:r>
              <a:rPr lang="en-GB" dirty="0" smtClean="0">
                <a:latin typeface="Arial Narrow" pitchFamily="34" charset="0"/>
              </a:rPr>
              <a:t>Anti-malware plus management tool/dashboard</a:t>
            </a:r>
            <a:endParaRPr lang="en-GB" sz="1400" dirty="0" smtClean="0">
              <a:latin typeface="Arial Narrow" pitchFamily="34" charset="0"/>
            </a:endParaRPr>
          </a:p>
        </p:txBody>
      </p:sp>
      <p:cxnSp>
        <p:nvCxnSpPr>
          <p:cNvPr id="18" name="Straight Connector 17"/>
          <p:cNvCxnSpPr/>
          <p:nvPr/>
        </p:nvCxnSpPr>
        <p:spPr>
          <a:xfrm flipV="1">
            <a:off x="3564446" y="1176896"/>
            <a:ext cx="602424" cy="568894"/>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918441" y="4246148"/>
            <a:ext cx="598828" cy="536166"/>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12416" y="2067047"/>
            <a:ext cx="0" cy="792088"/>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12416" y="3126573"/>
            <a:ext cx="0" cy="792088"/>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33562" y="2069981"/>
            <a:ext cx="1404156" cy="792088"/>
          </a:xfrm>
          <a:prstGeom prst="roundRect">
            <a:avLst>
              <a:gd name="adj" fmla="val 0"/>
            </a:avLst>
          </a:prstGeom>
          <a:solidFill>
            <a:schemeClr val="bg1"/>
          </a:solidFill>
          <a:ln w="12700" cap="flat" cmpd="sng" algn="ctr">
            <a:solidFill>
              <a:schemeClr val="accent1"/>
            </a:solidFill>
            <a:prstDash val="solid"/>
          </a:ln>
          <a:effectLst/>
        </p:spPr>
        <p:txBody>
          <a:bodyPr rtlCol="0" anchor="ctr"/>
          <a:lstStyle/>
          <a:p>
            <a:pPr lvl="0" algn="ctr">
              <a:lnSpc>
                <a:spcPct val="90000"/>
              </a:lnSpc>
              <a:spcBef>
                <a:spcPct val="0"/>
              </a:spcBef>
              <a:spcAft>
                <a:spcPct val="35000"/>
              </a:spcAft>
            </a:pPr>
            <a:r>
              <a:rPr lang="en-GB" b="1" kern="0" dirty="0" smtClean="0">
                <a:solidFill>
                  <a:schemeClr val="accent1"/>
                </a:solidFill>
                <a:latin typeface="Arial Narrow" pitchFamily="34" charset="0"/>
                <a:cs typeface="Arial" pitchFamily="34" charset="0"/>
              </a:rPr>
              <a:t>Malware </a:t>
            </a:r>
            <a:endParaRPr lang="en-GB" b="1" kern="0" dirty="0">
              <a:solidFill>
                <a:schemeClr val="accent1"/>
              </a:solidFill>
              <a:latin typeface="Arial Narrow" pitchFamily="34" charset="0"/>
            </a:endParaRPr>
          </a:p>
        </p:txBody>
      </p:sp>
      <p:sp>
        <p:nvSpPr>
          <p:cNvPr id="5" name="Rounded Rectangle 4"/>
          <p:cNvSpPr/>
          <p:nvPr/>
        </p:nvSpPr>
        <p:spPr>
          <a:xfrm>
            <a:off x="323715" y="4184843"/>
            <a:ext cx="1404156" cy="792088"/>
          </a:xfrm>
          <a:prstGeom prst="roundRect">
            <a:avLst>
              <a:gd name="adj" fmla="val 0"/>
            </a:avLst>
          </a:prstGeom>
          <a:solidFill>
            <a:schemeClr val="bg1"/>
          </a:solidFill>
          <a:ln w="12700" cap="flat" cmpd="sng" algn="ctr">
            <a:solidFill>
              <a:schemeClr val="accent1"/>
            </a:solidFill>
            <a:prstDash val="solid"/>
          </a:ln>
          <a:effectLst/>
        </p:spPr>
        <p:txBody>
          <a:bodyPr rtlCol="0" anchor="ctr"/>
          <a:lstStyle/>
          <a:p>
            <a:pPr lvl="0" algn="ctr">
              <a:lnSpc>
                <a:spcPct val="90000"/>
              </a:lnSpc>
              <a:spcBef>
                <a:spcPct val="0"/>
              </a:spcBef>
              <a:spcAft>
                <a:spcPct val="35000"/>
              </a:spcAft>
            </a:pPr>
            <a:r>
              <a:rPr lang="en-GB" b="1" kern="0" dirty="0" smtClean="0">
                <a:solidFill>
                  <a:schemeClr val="accent1"/>
                </a:solidFill>
                <a:latin typeface="Arial Narrow" pitchFamily="34" charset="0"/>
                <a:cs typeface="Arial" pitchFamily="34" charset="0"/>
              </a:rPr>
              <a:t>Mobile/BYOD</a:t>
            </a:r>
            <a:endParaRPr lang="en-GB" b="1" kern="0" dirty="0">
              <a:solidFill>
                <a:schemeClr val="accent1"/>
              </a:solidFill>
              <a:latin typeface="Arial Narrow" pitchFamily="34" charset="0"/>
            </a:endParaRPr>
          </a:p>
        </p:txBody>
      </p:sp>
      <p:grpSp>
        <p:nvGrpSpPr>
          <p:cNvPr id="38" name="Group 37"/>
          <p:cNvGrpSpPr/>
          <p:nvPr/>
        </p:nvGrpSpPr>
        <p:grpSpPr>
          <a:xfrm>
            <a:off x="4847010" y="2161591"/>
            <a:ext cx="2154380" cy="1118153"/>
            <a:chOff x="4824586" y="2466025"/>
            <a:chExt cx="2232248" cy="1118153"/>
          </a:xfrm>
        </p:grpSpPr>
        <p:pic>
          <p:nvPicPr>
            <p:cNvPr id="12" name="Picture 11" descr="p04_YOUR_DATA.png"/>
            <p:cNvPicPr>
              <a:picLocks noChangeAspect="1"/>
            </p:cNvPicPr>
            <p:nvPr/>
          </p:nvPicPr>
          <p:blipFill>
            <a:blip r:embed="rId3" cstate="print"/>
            <a:stretch>
              <a:fillRect/>
            </a:stretch>
          </p:blipFill>
          <p:spPr>
            <a:xfrm>
              <a:off x="4896594" y="2466025"/>
              <a:ext cx="2093714" cy="544976"/>
            </a:xfrm>
            <a:prstGeom prst="rect">
              <a:avLst/>
            </a:prstGeom>
          </p:spPr>
        </p:pic>
        <p:sp>
          <p:nvSpPr>
            <p:cNvPr id="13" name="TextBox 12"/>
            <p:cNvSpPr txBox="1"/>
            <p:nvPr/>
          </p:nvSpPr>
          <p:spPr>
            <a:xfrm>
              <a:off x="4824586" y="3276401"/>
              <a:ext cx="2232248" cy="307777"/>
            </a:xfrm>
            <a:prstGeom prst="rect">
              <a:avLst/>
            </a:prstGeom>
            <a:noFill/>
          </p:spPr>
          <p:txBody>
            <a:bodyPr wrap="square" rtlCol="0">
              <a:spAutoFit/>
            </a:bodyPr>
            <a:lstStyle/>
            <a:p>
              <a:pPr marL="225425" indent="-225425" algn="ctr">
                <a:buSzPct val="110000"/>
              </a:pPr>
              <a:r>
                <a:rPr lang="en-GB" b="1" cap="all" dirty="0" smtClean="0">
                  <a:solidFill>
                    <a:schemeClr val="bg2"/>
                  </a:solidFill>
                  <a:latin typeface="Arial Narrow" pitchFamily="34" charset="0"/>
                </a:rPr>
                <a:t>Your data</a:t>
              </a:r>
            </a:p>
          </p:txBody>
        </p:sp>
      </p:grpSp>
      <p:grpSp>
        <p:nvGrpSpPr>
          <p:cNvPr id="24" name="Group 23"/>
          <p:cNvGrpSpPr/>
          <p:nvPr/>
        </p:nvGrpSpPr>
        <p:grpSpPr>
          <a:xfrm>
            <a:off x="4638285" y="1806073"/>
            <a:ext cx="2814593" cy="1797692"/>
            <a:chOff x="4788582" y="1806073"/>
            <a:chExt cx="2814593" cy="1797692"/>
          </a:xfrm>
        </p:grpSpPr>
        <p:grpSp>
          <p:nvGrpSpPr>
            <p:cNvPr id="23" name="Group 22"/>
            <p:cNvGrpSpPr/>
            <p:nvPr/>
          </p:nvGrpSpPr>
          <p:grpSpPr>
            <a:xfrm>
              <a:off x="4788582" y="1806073"/>
              <a:ext cx="2814593" cy="1747538"/>
              <a:chOff x="4675365" y="2681291"/>
              <a:chExt cx="2916324" cy="1747538"/>
            </a:xfrm>
          </p:grpSpPr>
          <p:sp>
            <p:nvSpPr>
              <p:cNvPr id="22" name="Rectangle 21"/>
              <p:cNvSpPr/>
              <p:nvPr/>
            </p:nvSpPr>
            <p:spPr>
              <a:xfrm>
                <a:off x="4675365" y="2734739"/>
                <a:ext cx="2916324" cy="169409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smtClean="0"/>
              </a:p>
            </p:txBody>
          </p:sp>
          <p:sp>
            <p:nvSpPr>
              <p:cNvPr id="36" name="TextBox 35"/>
              <p:cNvSpPr txBox="1"/>
              <p:nvPr/>
            </p:nvSpPr>
            <p:spPr>
              <a:xfrm>
                <a:off x="4730120" y="2681291"/>
                <a:ext cx="504825" cy="1455783"/>
              </a:xfrm>
              <a:prstGeom prst="rect">
                <a:avLst/>
              </a:prstGeom>
              <a:noFill/>
            </p:spPr>
            <p:txBody>
              <a:bodyPr wrap="square" lIns="0" tIns="0" rIns="0" bIns="0" rtlCol="0">
                <a:noAutofit/>
              </a:bodyPr>
              <a:lstStyle/>
              <a:p>
                <a:pPr>
                  <a:buSzPct val="110000"/>
                </a:pPr>
                <a:r>
                  <a:rPr lang="en-GB" sz="9000" b="1" dirty="0" smtClean="0">
                    <a:solidFill>
                      <a:schemeClr val="accent1"/>
                    </a:solidFill>
                    <a:latin typeface="Arial Narrow" pitchFamily="34" charset="0"/>
                  </a:rPr>
                  <a:t>1</a:t>
                </a:r>
              </a:p>
            </p:txBody>
          </p:sp>
          <p:sp>
            <p:nvSpPr>
              <p:cNvPr id="37" name="TextBox 36"/>
              <p:cNvSpPr txBox="1"/>
              <p:nvPr/>
            </p:nvSpPr>
            <p:spPr>
              <a:xfrm>
                <a:off x="5195799" y="3018096"/>
                <a:ext cx="2349547" cy="916918"/>
              </a:xfrm>
              <a:prstGeom prst="rect">
                <a:avLst/>
              </a:prstGeom>
              <a:noFill/>
            </p:spPr>
            <p:txBody>
              <a:bodyPr wrap="square" lIns="0" tIns="0" rIns="0" bIns="0" rtlCol="0">
                <a:spAutoFit/>
              </a:bodyPr>
              <a:lstStyle/>
              <a:p>
                <a:pPr marL="358775" indent="-358775">
                  <a:lnSpc>
                    <a:spcPts val="1500"/>
                  </a:lnSpc>
                  <a:spcAft>
                    <a:spcPts val="1000"/>
                  </a:spcAft>
                  <a:buSzPct val="110000"/>
                </a:pPr>
                <a:r>
                  <a:rPr lang="en-GB" b="1" cap="all" dirty="0" smtClean="0">
                    <a:solidFill>
                      <a:schemeClr val="accent1"/>
                    </a:solidFill>
                    <a:latin typeface="Arial Narrow" pitchFamily="34" charset="0"/>
                  </a:rPr>
                  <a:t>platform</a:t>
                </a:r>
              </a:p>
              <a:p>
                <a:pPr marL="358775" indent="-358775">
                  <a:lnSpc>
                    <a:spcPts val="1500"/>
                  </a:lnSpc>
                  <a:spcAft>
                    <a:spcPts val="1000"/>
                  </a:spcAft>
                  <a:buSzPct val="110000"/>
                </a:pPr>
                <a:r>
                  <a:rPr lang="en-GB" b="1" cap="all" dirty="0" smtClean="0">
                    <a:solidFill>
                      <a:schemeClr val="accent1"/>
                    </a:solidFill>
                    <a:latin typeface="Arial Narrow" pitchFamily="34" charset="0"/>
                  </a:rPr>
                  <a:t>management console</a:t>
                </a:r>
              </a:p>
              <a:p>
                <a:pPr marL="358775" indent="-358775">
                  <a:lnSpc>
                    <a:spcPts val="1500"/>
                  </a:lnSpc>
                  <a:spcAft>
                    <a:spcPts val="1000"/>
                  </a:spcAft>
                  <a:buSzPct val="110000"/>
                </a:pPr>
                <a:r>
                  <a:rPr lang="en-GB" b="1" cap="all" dirty="0" smtClean="0">
                    <a:solidFill>
                      <a:schemeClr val="accent1"/>
                    </a:solidFill>
                    <a:latin typeface="Arial Narrow" pitchFamily="34" charset="0"/>
                  </a:rPr>
                  <a:t>Cost</a:t>
                </a:r>
              </a:p>
            </p:txBody>
          </p:sp>
        </p:grpSp>
        <p:sp>
          <p:nvSpPr>
            <p:cNvPr id="3" name="TextBox 2"/>
            <p:cNvSpPr txBox="1"/>
            <p:nvPr/>
          </p:nvSpPr>
          <p:spPr>
            <a:xfrm>
              <a:off x="4896593" y="3129789"/>
              <a:ext cx="2520281" cy="473976"/>
            </a:xfrm>
            <a:prstGeom prst="rect">
              <a:avLst/>
            </a:prstGeom>
          </p:spPr>
          <p:txBody>
            <a:bodyPr wrap="square" lIns="0" tIns="0" rIns="0" bIns="0" rtlCol="0">
              <a:spAutoFit/>
            </a:bodyPr>
            <a:lstStyle/>
            <a:p>
              <a:r>
                <a:rPr lang="en-GB" b="1" dirty="0" smtClean="0">
                  <a:solidFill>
                    <a:schemeClr val="accent1"/>
                  </a:solidFill>
                </a:rPr>
                <a:t>KASPERSKY ENDPOINT SECURITY FOR BUSINESS</a:t>
              </a:r>
            </a:p>
          </p:txBody>
        </p:sp>
      </p:grpSp>
    </p:spTree>
    <p:extLst>
      <p:ext uri="{BB962C8B-B14F-4D97-AF65-F5344CB8AC3E}">
        <p14:creationId xmlns:p14="http://schemas.microsoft.com/office/powerpoint/2010/main" val="4091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1" presetClass="entr" presetSubtype="0" fill="hold"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2000"/>
                            </p:stCondLst>
                            <p:childTnLst>
                              <p:par>
                                <p:cTn id="45" presetID="1" presetClass="entr" presetSubtype="0" fill="hold" nodeType="afterEffect">
                                  <p:stCondLst>
                                    <p:cond delay="50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3500"/>
                            </p:stCondLst>
                            <p:childTnLst>
                              <p:par>
                                <p:cTn id="60" presetID="1" presetClass="entr" presetSubtype="0" fill="hold" nodeType="afterEffect">
                                  <p:stCondLst>
                                    <p:cond delay="500"/>
                                  </p:stCondLst>
                                  <p:childTnLst>
                                    <p:set>
                                      <p:cBhvr>
                                        <p:cTn id="61" dur="1" fill="hold">
                                          <p:stCondLst>
                                            <p:cond delay="0"/>
                                          </p:stCondLst>
                                        </p:cTn>
                                        <p:tgtEl>
                                          <p:spTgt spid="21"/>
                                        </p:tgtEl>
                                        <p:attrNameLst>
                                          <p:attrName>style.visibility</p:attrName>
                                        </p:attrNameLst>
                                      </p:cBhvr>
                                      <p:to>
                                        <p:strVal val="visible"/>
                                      </p:to>
                                    </p:se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childTnLst>
                          </p:cTn>
                        </p:par>
                        <p:par>
                          <p:cTn id="74" fill="hold">
                            <p:stCondLst>
                              <p:cond delay="5000"/>
                            </p:stCondLst>
                            <p:childTnLst>
                              <p:par>
                                <p:cTn id="75" presetID="1"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ppt_w</p:attrName>
                                        </p:attrNameLst>
                                      </p:cBhvr>
                                      <p:tavLst>
                                        <p:tav tm="0">
                                          <p:val>
                                            <p:fltVal val="0"/>
                                          </p:val>
                                        </p:tav>
                                        <p:tav tm="100000">
                                          <p:val>
                                            <p:strVal val="#ppt_w"/>
                                          </p:val>
                                        </p:tav>
                                      </p:tavLst>
                                    </p:anim>
                                    <p:anim calcmode="lin" valueType="num">
                                      <p:cBhvr>
                                        <p:cTn id="81" dur="500" fill="hold"/>
                                        <p:tgtEl>
                                          <p:spTgt spid="14"/>
                                        </p:tgtEl>
                                        <p:attrNameLst>
                                          <p:attrName>ppt_h</p:attrName>
                                        </p:attrNameLst>
                                      </p:cBhvr>
                                      <p:tavLst>
                                        <p:tav tm="0">
                                          <p:val>
                                            <p:fltVal val="0"/>
                                          </p:val>
                                        </p:tav>
                                        <p:tav tm="100000">
                                          <p:val>
                                            <p:strVal val="#ppt_h"/>
                                          </p:val>
                                        </p:tav>
                                      </p:tavLst>
                                    </p:anim>
                                    <p:animEffect transition="in" filter="fade">
                                      <p:cBhvr>
                                        <p:cTn id="82" dur="500"/>
                                        <p:tgtEl>
                                          <p:spTgt spid="14"/>
                                        </p:tgtEl>
                                      </p:cBhvr>
                                    </p:animEffect>
                                  </p:childTnLst>
                                </p:cTn>
                              </p:par>
                            </p:childTnLst>
                          </p:cTn>
                        </p:par>
                        <p:par>
                          <p:cTn id="83" fill="hold">
                            <p:stCondLst>
                              <p:cond delay="5500"/>
                            </p:stCondLst>
                            <p:childTnLst>
                              <p:par>
                                <p:cTn id="84" presetID="10" presetClass="entr" presetSubtype="0"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P spid="15" grpId="0"/>
      <p:bldP spid="16" grpId="0"/>
      <p:bldP spid="17" grpId="0"/>
      <p:bldP spid="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38915" y="3618572"/>
            <a:ext cx="700034" cy="463371"/>
          </a:xfrm>
          <a:prstGeom prst="rect">
            <a:avLst/>
          </a:prstGeom>
          <a:noFill/>
          <a:ln w="0">
            <a:solidFill>
              <a:schemeClr val="tx1"/>
            </a:solidFill>
            <a:miter lim="800000"/>
            <a:headEnd/>
            <a:tailEnd/>
          </a:ln>
          <a:effectLst>
            <a:softEdge rad="12700"/>
          </a:effectLst>
          <a:extLst>
            <a:ext uri="{909E8E84-426E-40DD-AFC4-6F175D3DCCD1}">
              <a14:hiddenFill xmlns:a14="http://schemas.microsoft.com/office/drawing/2010/main">
                <a:solidFill>
                  <a:schemeClr val="accent1"/>
                </a:solidFill>
              </a14:hiddenFill>
            </a:ext>
          </a:extLst>
        </p:spPr>
      </p:pic>
      <p:sp>
        <p:nvSpPr>
          <p:cNvPr id="116" name="Rectangle 115"/>
          <p:cNvSpPr/>
          <p:nvPr/>
        </p:nvSpPr>
        <p:spPr>
          <a:xfrm>
            <a:off x="1928628" y="4734430"/>
            <a:ext cx="907441" cy="6660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en-GB">
              <a:latin typeface="Arial Narrow" pitchFamily="34" charset="0"/>
            </a:endParaRPr>
          </a:p>
        </p:txBody>
      </p:sp>
      <p:grpSp>
        <p:nvGrpSpPr>
          <p:cNvPr id="8" name="Group 7"/>
          <p:cNvGrpSpPr/>
          <p:nvPr/>
        </p:nvGrpSpPr>
        <p:grpSpPr>
          <a:xfrm>
            <a:off x="468102" y="3243452"/>
            <a:ext cx="1688016" cy="1653129"/>
            <a:chOff x="729057" y="3769876"/>
            <a:chExt cx="2143513" cy="2099212"/>
          </a:xfrm>
        </p:grpSpPr>
        <p:sp>
          <p:nvSpPr>
            <p:cNvPr id="42" name="Rectangle 41"/>
            <p:cNvSpPr/>
            <p:nvPr/>
          </p:nvSpPr>
          <p:spPr>
            <a:xfrm>
              <a:off x="729057" y="3787085"/>
              <a:ext cx="2042742" cy="457067"/>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43" name="Rectangle 42"/>
            <p:cNvSpPr/>
            <p:nvPr/>
          </p:nvSpPr>
          <p:spPr>
            <a:xfrm>
              <a:off x="729057" y="4246964"/>
              <a:ext cx="2042742" cy="1201043"/>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HW and SW inventory</a:t>
              </a:r>
            </a:p>
            <a:p>
              <a:pPr marL="143768" indent="-143768">
                <a:lnSpc>
                  <a:spcPts val="1181"/>
                </a:lnSpc>
                <a:spcAft>
                  <a:spcPts val="472"/>
                </a:spcAft>
                <a:buClr>
                  <a:srgbClr val="004637"/>
                </a:buClr>
                <a:buBlip>
                  <a:blip r:embed="rId4"/>
                </a:buBlip>
              </a:pPr>
              <a:r>
                <a:rPr lang="en-US" sz="1100" dirty="0">
                  <a:latin typeface="Arial Narrow" pitchFamily="34" charset="0"/>
                </a:rPr>
                <a:t>Multiple vulnerability databases</a:t>
              </a:r>
            </a:p>
          </p:txBody>
        </p:sp>
        <p:sp>
          <p:nvSpPr>
            <p:cNvPr id="44" name="Rectangle 43"/>
            <p:cNvSpPr/>
            <p:nvPr/>
          </p:nvSpPr>
          <p:spPr>
            <a:xfrm>
              <a:off x="729072" y="3769876"/>
              <a:ext cx="2042728" cy="547158"/>
            </a:xfrm>
            <a:prstGeom prst="rect">
              <a:avLst/>
            </a:prstGeom>
          </p:spPr>
          <p:txBody>
            <a:bodyPr wrap="square">
              <a:spAutoFit/>
            </a:bodyPr>
            <a:lstStyle/>
            <a:p>
              <a:pPr lvl="0" algn="ctr">
                <a:defRPr/>
              </a:pPr>
              <a:r>
                <a:rPr lang="en-GB" sz="1100" b="1" kern="0" dirty="0">
                  <a:latin typeface="Arial Narrow" pitchFamily="34" charset="0"/>
                  <a:cs typeface="Arial" pitchFamily="34" charset="0"/>
                </a:rPr>
                <a:t>VULNERABILITY SCANNING</a:t>
              </a:r>
            </a:p>
          </p:txBody>
        </p:sp>
        <p:pic>
          <p:nvPicPr>
            <p:cNvPr id="86" name="Picture 85" descr="p17_MAGNIFYING_GLASS.png"/>
            <p:cNvPicPr>
              <a:picLocks noChangeAspect="1"/>
            </p:cNvPicPr>
            <p:nvPr/>
          </p:nvPicPr>
          <p:blipFill>
            <a:blip r:embed="rId5" cstate="print"/>
            <a:stretch>
              <a:fillRect/>
            </a:stretch>
          </p:blipFill>
          <p:spPr>
            <a:xfrm rot="804595">
              <a:off x="2307470" y="5026924"/>
              <a:ext cx="565100" cy="842164"/>
            </a:xfrm>
            <a:prstGeom prst="rect">
              <a:avLst/>
            </a:prstGeom>
          </p:spPr>
        </p:pic>
      </p:grpSp>
      <p:grpSp>
        <p:nvGrpSpPr>
          <p:cNvPr id="6" name="Group 5"/>
          <p:cNvGrpSpPr/>
          <p:nvPr/>
        </p:nvGrpSpPr>
        <p:grpSpPr>
          <a:xfrm>
            <a:off x="4911027" y="1548041"/>
            <a:ext cx="1785151" cy="1465475"/>
            <a:chOff x="6370866" y="1616973"/>
            <a:chExt cx="2266859" cy="1860921"/>
          </a:xfrm>
        </p:grpSpPr>
        <p:sp>
          <p:nvSpPr>
            <p:cNvPr id="39" name="Rectangle 38"/>
            <p:cNvSpPr/>
            <p:nvPr/>
          </p:nvSpPr>
          <p:spPr>
            <a:xfrm>
              <a:off x="6370866" y="1616973"/>
              <a:ext cx="2042742" cy="457067"/>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40" name="Rectangle 39"/>
            <p:cNvSpPr/>
            <p:nvPr/>
          </p:nvSpPr>
          <p:spPr>
            <a:xfrm>
              <a:off x="6370866" y="2076853"/>
              <a:ext cx="2042742" cy="1201043"/>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Install applications</a:t>
              </a:r>
            </a:p>
            <a:p>
              <a:pPr marL="143768" indent="-143768">
                <a:lnSpc>
                  <a:spcPts val="1181"/>
                </a:lnSpc>
                <a:spcAft>
                  <a:spcPts val="472"/>
                </a:spcAft>
                <a:buClr>
                  <a:srgbClr val="004637"/>
                </a:buClr>
                <a:buBlip>
                  <a:blip r:embed="rId4"/>
                </a:buBlip>
              </a:pPr>
              <a:r>
                <a:rPr lang="en-US" sz="1100" dirty="0">
                  <a:latin typeface="Arial Narrow" pitchFamily="34" charset="0"/>
                </a:rPr>
                <a:t>Update applications</a:t>
              </a:r>
            </a:p>
            <a:p>
              <a:pPr marL="143768" indent="-143768">
                <a:lnSpc>
                  <a:spcPts val="1181"/>
                </a:lnSpc>
                <a:spcAft>
                  <a:spcPts val="472"/>
                </a:spcAft>
                <a:buClr>
                  <a:srgbClr val="004637"/>
                </a:buClr>
                <a:buBlip>
                  <a:blip r:embed="rId4"/>
                </a:buBlip>
              </a:pPr>
              <a:r>
                <a:rPr lang="en-US" sz="1100" dirty="0">
                  <a:latin typeface="Arial Narrow" pitchFamily="34" charset="0"/>
                </a:rPr>
                <a:t>Troubleshoot</a:t>
              </a:r>
            </a:p>
          </p:txBody>
        </p:sp>
        <p:sp>
          <p:nvSpPr>
            <p:cNvPr id="41" name="Rectangle 40"/>
            <p:cNvSpPr/>
            <p:nvPr/>
          </p:nvSpPr>
          <p:spPr>
            <a:xfrm>
              <a:off x="6688751" y="1683260"/>
              <a:ext cx="1406979" cy="332203"/>
            </a:xfrm>
            <a:prstGeom prst="rect">
              <a:avLst/>
            </a:prstGeom>
          </p:spPr>
          <p:txBody>
            <a:bodyPr wrap="none">
              <a:spAutoFit/>
            </a:bodyPr>
            <a:lstStyle/>
            <a:p>
              <a:pPr lvl="0" algn="ctr">
                <a:defRPr/>
              </a:pPr>
              <a:r>
                <a:rPr lang="en-GB" sz="1100" b="1" kern="0" dirty="0">
                  <a:latin typeface="Arial Narrow" pitchFamily="34" charset="0"/>
                  <a:cs typeface="Arial" pitchFamily="34" charset="0"/>
                </a:rPr>
                <a:t>REMOTE TOOLS</a:t>
              </a:r>
            </a:p>
          </p:txBody>
        </p:sp>
        <p:pic>
          <p:nvPicPr>
            <p:cNvPr id="88" name="Picture 87" descr="p17_CD.png"/>
            <p:cNvPicPr>
              <a:picLocks noChangeAspect="1"/>
            </p:cNvPicPr>
            <p:nvPr/>
          </p:nvPicPr>
          <p:blipFill>
            <a:blip r:embed="rId6" cstate="print"/>
            <a:stretch>
              <a:fillRect/>
            </a:stretch>
          </p:blipFill>
          <p:spPr>
            <a:xfrm>
              <a:off x="7933026" y="2773195"/>
              <a:ext cx="704699" cy="704699"/>
            </a:xfrm>
            <a:prstGeom prst="rect">
              <a:avLst/>
            </a:prstGeom>
          </p:spPr>
        </p:pic>
      </p:grpSp>
      <p:grpSp>
        <p:nvGrpSpPr>
          <p:cNvPr id="5" name="Group 4"/>
          <p:cNvGrpSpPr/>
          <p:nvPr/>
        </p:nvGrpSpPr>
        <p:grpSpPr>
          <a:xfrm>
            <a:off x="2689564" y="1548041"/>
            <a:ext cx="1810347" cy="1485849"/>
            <a:chOff x="3549962" y="1616973"/>
            <a:chExt cx="2298853" cy="1886793"/>
          </a:xfrm>
        </p:grpSpPr>
        <p:sp>
          <p:nvSpPr>
            <p:cNvPr id="36" name="Rectangle 35"/>
            <p:cNvSpPr/>
            <p:nvPr/>
          </p:nvSpPr>
          <p:spPr>
            <a:xfrm>
              <a:off x="3549962" y="1616973"/>
              <a:ext cx="2042742" cy="457067"/>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37" name="Rectangle 36"/>
            <p:cNvSpPr/>
            <p:nvPr/>
          </p:nvSpPr>
          <p:spPr>
            <a:xfrm>
              <a:off x="3549962" y="2076853"/>
              <a:ext cx="2042742" cy="1201043"/>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Track usage</a:t>
              </a:r>
            </a:p>
            <a:p>
              <a:pPr marL="143768" indent="-143768">
                <a:lnSpc>
                  <a:spcPts val="1181"/>
                </a:lnSpc>
                <a:spcAft>
                  <a:spcPts val="472"/>
                </a:spcAft>
                <a:buClr>
                  <a:srgbClr val="004637"/>
                </a:buClr>
                <a:buBlip>
                  <a:blip r:embed="rId4"/>
                </a:buBlip>
              </a:pPr>
              <a:r>
                <a:rPr lang="en-US" sz="1100" dirty="0">
                  <a:latin typeface="Arial Narrow" pitchFamily="34" charset="0"/>
                </a:rPr>
                <a:t>Manage renewals</a:t>
              </a:r>
            </a:p>
            <a:p>
              <a:pPr marL="143768" indent="-143768">
                <a:lnSpc>
                  <a:spcPts val="1181"/>
                </a:lnSpc>
                <a:spcAft>
                  <a:spcPts val="472"/>
                </a:spcAft>
                <a:buClr>
                  <a:srgbClr val="004637"/>
                </a:buClr>
                <a:buBlip>
                  <a:blip r:embed="rId4"/>
                </a:buBlip>
              </a:pPr>
              <a:r>
                <a:rPr lang="en-US" sz="1100" dirty="0">
                  <a:latin typeface="Arial Narrow" pitchFamily="34" charset="0"/>
                </a:rPr>
                <a:t>Manage </a:t>
              </a:r>
              <a:r>
                <a:rPr lang="en-US" sz="1100" dirty="0" err="1">
                  <a:latin typeface="Arial Narrow" pitchFamily="34" charset="0"/>
                </a:rPr>
                <a:t>licence</a:t>
              </a:r>
              <a:r>
                <a:rPr lang="en-US" sz="1100" dirty="0">
                  <a:latin typeface="Arial Narrow" pitchFamily="34" charset="0"/>
                </a:rPr>
                <a:t> compliance</a:t>
              </a:r>
            </a:p>
          </p:txBody>
        </p:sp>
        <p:sp>
          <p:nvSpPr>
            <p:cNvPr id="38" name="Rectangle 37"/>
            <p:cNvSpPr/>
            <p:nvPr/>
          </p:nvSpPr>
          <p:spPr>
            <a:xfrm>
              <a:off x="3578798" y="1683260"/>
              <a:ext cx="1985077" cy="332203"/>
            </a:xfrm>
            <a:prstGeom prst="rect">
              <a:avLst/>
            </a:prstGeom>
          </p:spPr>
          <p:txBody>
            <a:bodyPr wrap="none">
              <a:spAutoFit/>
            </a:bodyPr>
            <a:lstStyle/>
            <a:p>
              <a:pPr lvl="0" algn="ctr">
                <a:defRPr/>
              </a:pPr>
              <a:r>
                <a:rPr lang="en-US" sz="1100" b="1" kern="0" dirty="0">
                  <a:latin typeface="Arial Narrow" pitchFamily="34" charset="0"/>
                  <a:cs typeface="Arial" pitchFamily="34" charset="0"/>
                </a:rPr>
                <a:t>LICENCE MANAGEMENT</a:t>
              </a:r>
              <a:endParaRPr lang="en-GB" sz="1100" b="1" kern="0" dirty="0">
                <a:latin typeface="Arial Narrow" pitchFamily="34" charset="0"/>
                <a:cs typeface="Arial" pitchFamily="34" charset="0"/>
              </a:endParaRPr>
            </a:p>
          </p:txBody>
        </p:sp>
        <p:pic>
          <p:nvPicPr>
            <p:cNvPr id="89" name="Picture 88" descr="p17_CD_LOCKED.png"/>
            <p:cNvPicPr>
              <a:picLocks noChangeAspect="1"/>
            </p:cNvPicPr>
            <p:nvPr/>
          </p:nvPicPr>
          <p:blipFill>
            <a:blip r:embed="rId7" cstate="print"/>
            <a:stretch>
              <a:fillRect/>
            </a:stretch>
          </p:blipFill>
          <p:spPr>
            <a:xfrm>
              <a:off x="5095349" y="2779560"/>
              <a:ext cx="753466" cy="724206"/>
            </a:xfrm>
            <a:prstGeom prst="rect">
              <a:avLst/>
            </a:prstGeom>
          </p:spPr>
        </p:pic>
      </p:grpSp>
      <p:grpSp>
        <p:nvGrpSpPr>
          <p:cNvPr id="10" name="Group 9"/>
          <p:cNvGrpSpPr/>
          <p:nvPr/>
        </p:nvGrpSpPr>
        <p:grpSpPr>
          <a:xfrm>
            <a:off x="4911025" y="3257004"/>
            <a:ext cx="1785152" cy="1503715"/>
            <a:chOff x="6370865" y="3787085"/>
            <a:chExt cx="2266860" cy="1909479"/>
          </a:xfrm>
        </p:grpSpPr>
        <p:sp>
          <p:nvSpPr>
            <p:cNvPr id="48" name="Rectangle 47"/>
            <p:cNvSpPr/>
            <p:nvPr/>
          </p:nvSpPr>
          <p:spPr>
            <a:xfrm>
              <a:off x="6370865" y="3787085"/>
              <a:ext cx="2042742" cy="542208"/>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49" name="Rectangle 48"/>
            <p:cNvSpPr/>
            <p:nvPr/>
          </p:nvSpPr>
          <p:spPr>
            <a:xfrm>
              <a:off x="6370865" y="4329293"/>
              <a:ext cx="2042742" cy="1118714"/>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Guest policy management</a:t>
              </a:r>
            </a:p>
            <a:p>
              <a:pPr marL="143768" indent="-143768">
                <a:lnSpc>
                  <a:spcPts val="1181"/>
                </a:lnSpc>
                <a:spcAft>
                  <a:spcPts val="472"/>
                </a:spcAft>
                <a:buClr>
                  <a:srgbClr val="004637"/>
                </a:buClr>
                <a:buBlip>
                  <a:blip r:embed="rId4"/>
                </a:buBlip>
              </a:pPr>
              <a:r>
                <a:rPr lang="en-US" sz="1100" dirty="0">
                  <a:latin typeface="Arial Narrow" pitchFamily="34" charset="0"/>
                </a:rPr>
                <a:t>Guest portal</a:t>
              </a:r>
            </a:p>
            <a:p>
              <a:pPr marL="143768" indent="-143768">
                <a:lnSpc>
                  <a:spcPts val="1181"/>
                </a:lnSpc>
                <a:spcAft>
                  <a:spcPts val="472"/>
                </a:spcAft>
                <a:buClr>
                  <a:srgbClr val="004637"/>
                </a:buClr>
                <a:buBlip>
                  <a:blip r:embed="rId4"/>
                </a:buBlip>
              </a:pPr>
              <a:endParaRPr lang="en-US" sz="1100" dirty="0">
                <a:latin typeface="Arial Narrow" pitchFamily="34" charset="0"/>
              </a:endParaRPr>
            </a:p>
          </p:txBody>
        </p:sp>
        <p:sp>
          <p:nvSpPr>
            <p:cNvPr id="50" name="Rectangle 49"/>
            <p:cNvSpPr/>
            <p:nvPr/>
          </p:nvSpPr>
          <p:spPr>
            <a:xfrm>
              <a:off x="6440418" y="3806073"/>
              <a:ext cx="1903655" cy="547158"/>
            </a:xfrm>
            <a:prstGeom prst="rect">
              <a:avLst/>
            </a:prstGeom>
          </p:spPr>
          <p:txBody>
            <a:bodyPr wrap="none">
              <a:spAutoFit/>
            </a:bodyPr>
            <a:lstStyle/>
            <a:p>
              <a:pPr lvl="0" algn="ctr">
                <a:defRPr/>
              </a:pPr>
              <a:r>
                <a:rPr lang="en-GB" sz="1100" b="1" kern="0" dirty="0">
                  <a:latin typeface="Arial Narrow" pitchFamily="34" charset="0"/>
                  <a:cs typeface="Arial" pitchFamily="34" charset="0"/>
                </a:rPr>
                <a:t>NETWORK ADMISSION </a:t>
              </a:r>
              <a:br>
                <a:rPr lang="en-GB" sz="1100" b="1" kern="0" dirty="0">
                  <a:latin typeface="Arial Narrow" pitchFamily="34" charset="0"/>
                  <a:cs typeface="Arial" pitchFamily="34" charset="0"/>
                </a:rPr>
              </a:br>
              <a:r>
                <a:rPr lang="en-GB" sz="1100" b="1" kern="0" dirty="0">
                  <a:latin typeface="Arial Narrow" pitchFamily="34" charset="0"/>
                  <a:cs typeface="Arial" pitchFamily="34" charset="0"/>
                </a:rPr>
                <a:t>CONTROL (NAC)</a:t>
              </a:r>
            </a:p>
          </p:txBody>
        </p:sp>
        <p:pic>
          <p:nvPicPr>
            <p:cNvPr id="90" name="Picture 89" descr="p17_KEY_HOLE.png"/>
            <p:cNvPicPr>
              <a:picLocks noChangeAspect="1"/>
            </p:cNvPicPr>
            <p:nvPr/>
          </p:nvPicPr>
          <p:blipFill>
            <a:blip r:embed="rId8" cstate="print"/>
            <a:stretch>
              <a:fillRect/>
            </a:stretch>
          </p:blipFill>
          <p:spPr>
            <a:xfrm>
              <a:off x="7933026" y="4991865"/>
              <a:ext cx="704699" cy="704699"/>
            </a:xfrm>
            <a:prstGeom prst="rect">
              <a:avLst/>
            </a:prstGeom>
          </p:spPr>
        </p:pic>
      </p:grpSp>
      <p:grpSp>
        <p:nvGrpSpPr>
          <p:cNvPr id="9" name="Group 8"/>
          <p:cNvGrpSpPr/>
          <p:nvPr/>
        </p:nvGrpSpPr>
        <p:grpSpPr>
          <a:xfrm>
            <a:off x="2689563" y="3257004"/>
            <a:ext cx="1898524" cy="1479186"/>
            <a:chOff x="3549961" y="3787085"/>
            <a:chExt cx="2410824" cy="1878331"/>
          </a:xfrm>
        </p:grpSpPr>
        <p:sp>
          <p:nvSpPr>
            <p:cNvPr id="45" name="Rectangle 44"/>
            <p:cNvSpPr/>
            <p:nvPr/>
          </p:nvSpPr>
          <p:spPr>
            <a:xfrm>
              <a:off x="3549961" y="3787085"/>
              <a:ext cx="2042742" cy="457067"/>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46" name="Rectangle 45"/>
            <p:cNvSpPr/>
            <p:nvPr/>
          </p:nvSpPr>
          <p:spPr>
            <a:xfrm>
              <a:off x="3549961" y="4246964"/>
              <a:ext cx="2042742" cy="1201043"/>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Automated </a:t>
              </a:r>
              <a:r>
                <a:rPr lang="en-US" sz="1100" dirty="0" err="1">
                  <a:latin typeface="Arial Narrow" pitchFamily="34" charset="0"/>
                </a:rPr>
                <a:t>prioritisation</a:t>
              </a:r>
              <a:endParaRPr lang="en-US" sz="1100" dirty="0">
                <a:latin typeface="Arial Narrow" pitchFamily="34" charset="0"/>
              </a:endParaRPr>
            </a:p>
            <a:p>
              <a:pPr marL="143768" indent="-143768">
                <a:lnSpc>
                  <a:spcPts val="1181"/>
                </a:lnSpc>
                <a:spcAft>
                  <a:spcPts val="472"/>
                </a:spcAft>
                <a:buClr>
                  <a:srgbClr val="004637"/>
                </a:buClr>
                <a:buBlip>
                  <a:blip r:embed="rId4"/>
                </a:buBlip>
              </a:pPr>
              <a:r>
                <a:rPr lang="en-US" sz="1100" dirty="0">
                  <a:latin typeface="Arial Narrow" pitchFamily="34" charset="0"/>
                </a:rPr>
                <a:t>Reboot options</a:t>
              </a:r>
            </a:p>
            <a:p>
              <a:pPr marL="143768" indent="-143768">
                <a:lnSpc>
                  <a:spcPts val="1181"/>
                </a:lnSpc>
                <a:spcAft>
                  <a:spcPts val="472"/>
                </a:spcAft>
                <a:buClr>
                  <a:srgbClr val="004637"/>
                </a:buClr>
                <a:buBlip>
                  <a:blip r:embed="rId4"/>
                </a:buBlip>
              </a:pPr>
              <a:endParaRPr lang="en-US" sz="1100" dirty="0">
                <a:latin typeface="Arial Narrow" pitchFamily="34" charset="0"/>
              </a:endParaRPr>
            </a:p>
          </p:txBody>
        </p:sp>
        <p:sp>
          <p:nvSpPr>
            <p:cNvPr id="47" name="Rectangle 46"/>
            <p:cNvSpPr/>
            <p:nvPr/>
          </p:nvSpPr>
          <p:spPr>
            <a:xfrm>
              <a:off x="3635792" y="3853371"/>
              <a:ext cx="1871087" cy="332203"/>
            </a:xfrm>
            <a:prstGeom prst="rect">
              <a:avLst/>
            </a:prstGeom>
          </p:spPr>
          <p:txBody>
            <a:bodyPr wrap="none">
              <a:spAutoFit/>
            </a:bodyPr>
            <a:lstStyle/>
            <a:p>
              <a:pPr lvl="0" algn="ctr">
                <a:defRPr/>
              </a:pPr>
              <a:r>
                <a:rPr lang="en-US" sz="1100" b="1" kern="0" dirty="0">
                  <a:latin typeface="Arial Narrow" pitchFamily="34" charset="0"/>
                  <a:cs typeface="Arial" pitchFamily="34" charset="0"/>
                </a:rPr>
                <a:t>ADVANCED PATCHING</a:t>
              </a:r>
              <a:endParaRPr lang="en-GB" sz="1100" b="1" kern="0" dirty="0">
                <a:latin typeface="Arial Narrow" pitchFamily="34" charset="0"/>
                <a:cs typeface="Arial" pitchFamily="34" charset="0"/>
              </a:endParaRPr>
            </a:p>
          </p:txBody>
        </p:sp>
        <p:pic>
          <p:nvPicPr>
            <p:cNvPr id="91" name="Picture 90" descr="p17_LAPTOP.png"/>
            <p:cNvPicPr>
              <a:picLocks noChangeAspect="1"/>
            </p:cNvPicPr>
            <p:nvPr/>
          </p:nvPicPr>
          <p:blipFill>
            <a:blip r:embed="rId9" cstate="print"/>
            <a:stretch>
              <a:fillRect/>
            </a:stretch>
          </p:blipFill>
          <p:spPr>
            <a:xfrm>
              <a:off x="4887887" y="5089953"/>
              <a:ext cx="1072898" cy="575463"/>
            </a:xfrm>
            <a:prstGeom prst="rect">
              <a:avLst/>
            </a:prstGeom>
          </p:spPr>
        </p:pic>
      </p:grpSp>
      <p:grpSp>
        <p:nvGrpSpPr>
          <p:cNvPr id="2" name="Group 1"/>
          <p:cNvGrpSpPr/>
          <p:nvPr/>
        </p:nvGrpSpPr>
        <p:grpSpPr>
          <a:xfrm>
            <a:off x="468103" y="1548040"/>
            <a:ext cx="1848082" cy="1485060"/>
            <a:chOff x="729058" y="1616973"/>
            <a:chExt cx="2346771" cy="1885790"/>
          </a:xfrm>
        </p:grpSpPr>
        <p:sp>
          <p:nvSpPr>
            <p:cNvPr id="28" name="Rectangle 27"/>
            <p:cNvSpPr/>
            <p:nvPr/>
          </p:nvSpPr>
          <p:spPr>
            <a:xfrm>
              <a:off x="729058" y="1616973"/>
              <a:ext cx="2042742" cy="457067"/>
            </a:xfrm>
            <a:prstGeom prst="rect">
              <a:avLst/>
            </a:prstGeom>
            <a:pattFill prst="ltUpDiag">
              <a:fgClr>
                <a:srgbClr val="C6E4D6"/>
              </a:fgClr>
              <a:bgClr>
                <a:schemeClr val="bg1"/>
              </a:bgClr>
            </a:pattFill>
            <a:ln w="9525" cap="flat" cmpd="sng" algn="ctr">
              <a:gradFill>
                <a:gsLst>
                  <a:gs pos="0">
                    <a:srgbClr val="0D6E55"/>
                  </a:gs>
                  <a:gs pos="100000">
                    <a:srgbClr val="0D6E55">
                      <a:alpha val="0"/>
                    </a:srgbClr>
                  </a:gs>
                </a:gsLst>
                <a:lin ang="5400000" scaled="0"/>
              </a:gradFill>
              <a:prstDash val="solid"/>
            </a:ln>
            <a:effectLst/>
          </p:spPr>
          <p:txBody>
            <a:bodyPr rtlCol="0" anchor="ctr" anchorCtr="1"/>
            <a:lstStyle/>
            <a:p>
              <a:pPr algn="ctr"/>
              <a:endParaRPr lang="en-US" kern="0" dirty="0">
                <a:latin typeface="Arial Narrow" pitchFamily="34" charset="0"/>
              </a:endParaRPr>
            </a:p>
          </p:txBody>
        </p:sp>
        <p:sp>
          <p:nvSpPr>
            <p:cNvPr id="30" name="Rectangle 29"/>
            <p:cNvSpPr/>
            <p:nvPr/>
          </p:nvSpPr>
          <p:spPr>
            <a:xfrm>
              <a:off x="729058" y="2076853"/>
              <a:ext cx="2042742" cy="1201043"/>
            </a:xfrm>
            <a:prstGeom prst="rect">
              <a:avLst/>
            </a:prstGeom>
            <a:pattFill prst="ltUpDiag">
              <a:fgClr>
                <a:srgbClr val="D1D1D1"/>
              </a:fgClr>
              <a:bgClr>
                <a:schemeClr val="bg1"/>
              </a:bgClr>
            </a:pattFill>
            <a:ln w="9525" cap="flat" cmpd="sng" algn="ctr">
              <a:gradFill>
                <a:gsLst>
                  <a:gs pos="0">
                    <a:srgbClr val="006D55"/>
                  </a:gs>
                  <a:gs pos="59000">
                    <a:srgbClr val="006D55"/>
                  </a:gs>
                  <a:gs pos="100000">
                    <a:srgbClr val="0D6E55">
                      <a:alpha val="0"/>
                    </a:srgbClr>
                  </a:gs>
                </a:gsLst>
                <a:lin ang="16200000" scaled="0"/>
              </a:gradFill>
              <a:prstDash val="solid"/>
              <a:miter lim="800000"/>
            </a:ln>
            <a:effectLst/>
          </p:spPr>
          <p:txBody>
            <a:bodyPr rtlCol="0" anchor="t" anchorCtr="0"/>
            <a:lstStyle/>
            <a:p>
              <a:pPr marL="143768" indent="-143768">
                <a:lnSpc>
                  <a:spcPts val="1181"/>
                </a:lnSpc>
                <a:spcAft>
                  <a:spcPts val="472"/>
                </a:spcAft>
                <a:buClr>
                  <a:srgbClr val="004637"/>
                </a:buClr>
                <a:buBlip>
                  <a:blip r:embed="rId4"/>
                </a:buBlip>
              </a:pPr>
              <a:r>
                <a:rPr lang="en-US" sz="1100" dirty="0">
                  <a:latin typeface="Arial Narrow" pitchFamily="34" charset="0"/>
                </a:rPr>
                <a:t>Create images</a:t>
              </a:r>
            </a:p>
            <a:p>
              <a:pPr marL="143768" indent="-143768">
                <a:lnSpc>
                  <a:spcPts val="1181"/>
                </a:lnSpc>
                <a:spcAft>
                  <a:spcPts val="472"/>
                </a:spcAft>
                <a:buClr>
                  <a:srgbClr val="004637"/>
                </a:buClr>
                <a:buBlip>
                  <a:blip r:embed="rId4"/>
                </a:buBlip>
              </a:pPr>
              <a:r>
                <a:rPr lang="en-US" sz="1100" dirty="0">
                  <a:latin typeface="Arial Narrow" pitchFamily="34" charset="0"/>
                </a:rPr>
                <a:t>Store and update</a:t>
              </a:r>
            </a:p>
            <a:p>
              <a:pPr marL="143768" indent="-143768">
                <a:lnSpc>
                  <a:spcPts val="1181"/>
                </a:lnSpc>
                <a:spcAft>
                  <a:spcPts val="472"/>
                </a:spcAft>
                <a:buClr>
                  <a:srgbClr val="004637"/>
                </a:buClr>
                <a:buBlip>
                  <a:blip r:embed="rId4"/>
                </a:buBlip>
              </a:pPr>
              <a:r>
                <a:rPr lang="en-US" sz="1100" dirty="0">
                  <a:latin typeface="Arial Narrow" pitchFamily="34" charset="0"/>
                </a:rPr>
                <a:t>Deploy</a:t>
              </a:r>
            </a:p>
            <a:p>
              <a:pPr marL="143768" indent="-143768">
                <a:lnSpc>
                  <a:spcPts val="1181"/>
                </a:lnSpc>
                <a:spcAft>
                  <a:spcPts val="472"/>
                </a:spcAft>
                <a:buClr>
                  <a:srgbClr val="004637"/>
                </a:buClr>
                <a:buBlip>
                  <a:blip r:embed="rId4"/>
                </a:buBlip>
              </a:pPr>
              <a:endParaRPr lang="en-US" sz="1100" dirty="0">
                <a:latin typeface="Arial Narrow" pitchFamily="34" charset="0"/>
              </a:endParaRPr>
            </a:p>
          </p:txBody>
        </p:sp>
        <p:sp>
          <p:nvSpPr>
            <p:cNvPr id="32" name="Rectangle 31"/>
            <p:cNvSpPr/>
            <p:nvPr/>
          </p:nvSpPr>
          <p:spPr>
            <a:xfrm>
              <a:off x="774186" y="1683260"/>
              <a:ext cx="1952508" cy="332203"/>
            </a:xfrm>
            <a:prstGeom prst="rect">
              <a:avLst/>
            </a:prstGeom>
          </p:spPr>
          <p:txBody>
            <a:bodyPr wrap="none">
              <a:spAutoFit/>
            </a:bodyPr>
            <a:lstStyle/>
            <a:p>
              <a:pPr lvl="0" algn="ctr">
                <a:defRPr/>
              </a:pPr>
              <a:r>
                <a:rPr lang="en-GB" sz="1100" b="1" kern="0" dirty="0">
                  <a:latin typeface="Arial Narrow" pitchFamily="34" charset="0"/>
                  <a:cs typeface="Arial" pitchFamily="34" charset="0"/>
                </a:rPr>
                <a:t>SYSTEM PROVISIONING</a:t>
              </a:r>
            </a:p>
          </p:txBody>
        </p:sp>
        <p:pic>
          <p:nvPicPr>
            <p:cNvPr id="92" name="Picture 91" descr="p17_SCANNER.png"/>
            <p:cNvPicPr>
              <a:picLocks noChangeAspect="1"/>
            </p:cNvPicPr>
            <p:nvPr/>
          </p:nvPicPr>
          <p:blipFill>
            <a:blip r:embed="rId10" cstate="print"/>
            <a:stretch>
              <a:fillRect/>
            </a:stretch>
          </p:blipFill>
          <p:spPr>
            <a:xfrm>
              <a:off x="2356499" y="2793187"/>
              <a:ext cx="719330" cy="709576"/>
            </a:xfrm>
            <a:prstGeom prst="rect">
              <a:avLst/>
            </a:prstGeom>
          </p:spPr>
        </p:pic>
      </p:grpSp>
      <p:sp>
        <p:nvSpPr>
          <p:cNvPr id="96" name="Title 1"/>
          <p:cNvSpPr>
            <a:spLocks noGrp="1"/>
          </p:cNvSpPr>
          <p:nvPr>
            <p:ph type="title"/>
          </p:nvPr>
        </p:nvSpPr>
        <p:spPr>
          <a:xfrm>
            <a:off x="360363" y="312594"/>
            <a:ext cx="6480175" cy="587519"/>
          </a:xfrm>
        </p:spPr>
        <p:txBody>
          <a:bodyPr/>
          <a:lstStyle/>
          <a:p>
            <a:r>
              <a:rPr lang="en-GB" sz="2000" dirty="0" smtClean="0">
                <a:latin typeface="+mj-lt"/>
              </a:rPr>
              <a:t>Kaspersky</a:t>
            </a:r>
            <a:r>
              <a:rPr lang="en-GB" dirty="0" smtClean="0">
                <a:latin typeface="+mj-lt"/>
              </a:rPr>
              <a:t> </a:t>
            </a:r>
            <a:r>
              <a:rPr lang="en-GB" sz="2000" dirty="0">
                <a:latin typeface="+mj-lt"/>
              </a:rPr>
              <a:t>systems  management</a:t>
            </a:r>
          </a:p>
        </p:txBody>
      </p:sp>
      <p:sp>
        <p:nvSpPr>
          <p:cNvPr id="13" name="Rectangle 12"/>
          <p:cNvSpPr/>
          <p:nvPr/>
        </p:nvSpPr>
        <p:spPr>
          <a:xfrm>
            <a:off x="324703" y="880392"/>
            <a:ext cx="6228075" cy="307777"/>
          </a:xfrm>
          <a:prstGeom prst="rect">
            <a:avLst/>
          </a:prstGeom>
        </p:spPr>
        <p:txBody>
          <a:bodyPr wrap="square">
            <a:spAutoFit/>
          </a:bodyPr>
          <a:lstStyle/>
          <a:p>
            <a:pPr marL="0" lvl="1" indent="0">
              <a:buNone/>
            </a:pPr>
            <a:r>
              <a:rPr lang="en-GB" b="1" cap="all" dirty="0" smtClean="0">
                <a:solidFill>
                  <a:schemeClr val="accent1"/>
                </a:solidFill>
              </a:rPr>
              <a:t>STAYING UP-TO-DATE JUST GOT FASTER AND EASIER</a:t>
            </a:r>
            <a:endParaRPr lang="en-GB" b="1" cap="all" dirty="0">
              <a:solidFill>
                <a:schemeClr val="accent1"/>
              </a:solidFill>
            </a:endParaRPr>
          </a:p>
        </p:txBody>
      </p:sp>
    </p:spTree>
    <p:extLst>
      <p:ext uri="{BB962C8B-B14F-4D97-AF65-F5344CB8AC3E}">
        <p14:creationId xmlns:p14="http://schemas.microsoft.com/office/powerpoint/2010/main" val="2392000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Наполнение">
  <a:themeElements>
    <a:clrScheme name="Kaspersky-main">
      <a:dk1>
        <a:srgbClr val="1C1C1C"/>
      </a:dk1>
      <a:lt1>
        <a:srgbClr val="FFFFFF"/>
      </a:lt1>
      <a:dk2>
        <a:srgbClr val="CDD8D6"/>
      </a:dk2>
      <a:lt2>
        <a:srgbClr val="ED1C24"/>
      </a:lt2>
      <a:accent1>
        <a:srgbClr val="007360"/>
      </a:accent1>
      <a:accent2>
        <a:srgbClr val="39B54A"/>
      </a:accent2>
      <a:accent3>
        <a:srgbClr val="EC008C"/>
      </a:accent3>
      <a:accent4>
        <a:srgbClr val="00AEEF"/>
      </a:accent4>
      <a:accent5>
        <a:srgbClr val="662D91"/>
      </a:accent5>
      <a:accent6>
        <a:srgbClr val="F79646"/>
      </a:accent6>
      <a:hlink>
        <a:srgbClr val="006D55"/>
      </a:hlink>
      <a:folHlink>
        <a:srgbClr val="00362A"/>
      </a:folHlink>
    </a:clrScheme>
    <a:fontScheme name="Kaspersky">
      <a:majorFont>
        <a:latin typeface="Lab GothicCTT Medium"/>
        <a:ea typeface=""/>
        <a:cs typeface=""/>
      </a:majorFont>
      <a:minorFont>
        <a:latin typeface="Lab GothicCT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rgbClr val="00826C"/>
          </a:solidFill>
        </a:ln>
      </a:spPr>
      <a:bodyPr rtlCol="0" anchor="ctr"/>
      <a:lstStyle>
        <a:defPPr algn="ctr">
          <a:defRPr sz="12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a:spAutoFit/>
      </a:bodyPr>
      <a:lstStyle>
        <a:defPPr>
          <a:defRPr dirty="0" smtClean="0"/>
        </a:defPPr>
      </a:lstStyle>
    </a:txDef>
  </a:objectDefaults>
  <a:extraClrSchemeLst/>
</a:theme>
</file>

<file path=ppt/theme/theme2.xml><?xml version="1.0" encoding="utf-8"?>
<a:theme xmlns:a="http://schemas.openxmlformats.org/drawingml/2006/main" name="Диаграммы">
  <a:themeElements>
    <a:clrScheme name="Kaspersky-accents">
      <a:dk1>
        <a:srgbClr val="1C1C1C"/>
      </a:dk1>
      <a:lt1>
        <a:srgbClr val="FFFFFF"/>
      </a:lt1>
      <a:dk2>
        <a:srgbClr val="CDD8D6"/>
      </a:dk2>
      <a:lt2>
        <a:srgbClr val="ED1C24"/>
      </a:lt2>
      <a:accent1>
        <a:srgbClr val="00AEEF"/>
      </a:accent1>
      <a:accent2>
        <a:srgbClr val="662D91"/>
      </a:accent2>
      <a:accent3>
        <a:srgbClr val="EC008C"/>
      </a:accent3>
      <a:accent4>
        <a:srgbClr val="39B54A"/>
      </a:accent4>
      <a:accent5>
        <a:srgbClr val="F79646"/>
      </a:accent5>
      <a:accent6>
        <a:srgbClr val="EC008C"/>
      </a:accent6>
      <a:hlink>
        <a:srgbClr val="006D55"/>
      </a:hlink>
      <a:folHlink>
        <a:srgbClr val="00362A"/>
      </a:folHlink>
    </a:clrScheme>
    <a:fontScheme name="Kaspersky">
      <a:majorFont>
        <a:latin typeface="Lab GothicCTT Medium"/>
        <a:ea typeface=""/>
        <a:cs typeface=""/>
      </a:majorFont>
      <a:minorFont>
        <a:latin typeface="Lab GothicCT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rgbClr val="00826C"/>
          </a:solidFill>
        </a:ln>
      </a:spPr>
      <a:bodyPr rtlCol="0" anchor="ctr"/>
      <a:lstStyle>
        <a:defPPr algn="ctr">
          <a:defRPr sz="12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a:spAutoFit/>
      </a:bodyPr>
      <a:lstStyle>
        <a:defPPr>
          <a:defRPr dirty="0" smtClean="0"/>
        </a:defPPr>
      </a:lstStyle>
    </a:txDef>
  </a:objectDefaults>
  <a:extraClrSchemeLst/>
</a:theme>
</file>

<file path=ppt/theme/theme3.xml><?xml version="1.0" encoding="utf-8"?>
<a:theme xmlns:a="http://schemas.openxmlformats.org/drawingml/2006/main" name="Навигация-2">
  <a:themeElements>
    <a:clrScheme name="Kaspersky-accents">
      <a:dk1>
        <a:srgbClr val="1C1C1C"/>
      </a:dk1>
      <a:lt1>
        <a:srgbClr val="FFFFFF"/>
      </a:lt1>
      <a:dk2>
        <a:srgbClr val="CDD8D6"/>
      </a:dk2>
      <a:lt2>
        <a:srgbClr val="007360"/>
      </a:lt2>
      <a:accent1>
        <a:srgbClr val="F37021"/>
      </a:accent1>
      <a:accent2>
        <a:srgbClr val="39B54A"/>
      </a:accent2>
      <a:accent3>
        <a:srgbClr val="EC008C"/>
      </a:accent3>
      <a:accent4>
        <a:srgbClr val="00AEEF"/>
      </a:accent4>
      <a:accent5>
        <a:srgbClr val="662D91"/>
      </a:accent5>
      <a:accent6>
        <a:srgbClr val="F79646"/>
      </a:accent6>
      <a:hlink>
        <a:srgbClr val="006D55"/>
      </a:hlink>
      <a:folHlink>
        <a:srgbClr val="006D55"/>
      </a:folHlink>
    </a:clrScheme>
    <a:fontScheme name="Kaspersky">
      <a:majorFont>
        <a:latin typeface="Lab GothicCTT Medium"/>
        <a:ea typeface=""/>
        <a:cs typeface=""/>
      </a:majorFont>
      <a:minorFont>
        <a:latin typeface="Lab GothicCT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Наполнение">
  <a:themeElements>
    <a:clrScheme name="Kaspersky-main">
      <a:dk1>
        <a:srgbClr val="1C1C1C"/>
      </a:dk1>
      <a:lt1>
        <a:srgbClr val="FFFFFF"/>
      </a:lt1>
      <a:dk2>
        <a:srgbClr val="CDD8D6"/>
      </a:dk2>
      <a:lt2>
        <a:srgbClr val="ED1C24"/>
      </a:lt2>
      <a:accent1>
        <a:srgbClr val="007360"/>
      </a:accent1>
      <a:accent2>
        <a:srgbClr val="39B54A"/>
      </a:accent2>
      <a:accent3>
        <a:srgbClr val="EC008C"/>
      </a:accent3>
      <a:accent4>
        <a:srgbClr val="00AEEF"/>
      </a:accent4>
      <a:accent5>
        <a:srgbClr val="662D91"/>
      </a:accent5>
      <a:accent6>
        <a:srgbClr val="F79646"/>
      </a:accent6>
      <a:hlink>
        <a:srgbClr val="006D55"/>
      </a:hlink>
      <a:folHlink>
        <a:srgbClr val="00362A"/>
      </a:folHlink>
    </a:clrScheme>
    <a:fontScheme name="Kaspersky">
      <a:majorFont>
        <a:latin typeface="Lab GothicCTT Medium"/>
        <a:ea typeface=""/>
        <a:cs typeface=""/>
      </a:majorFont>
      <a:minorFont>
        <a:latin typeface="Lab GothicCT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rgbClr val="00826C"/>
          </a:solidFill>
        </a:ln>
      </a:spPr>
      <a:bodyPr rtlCol="0" anchor="ctr"/>
      <a:lstStyle>
        <a:defPPr algn="ctr">
          <a:defRPr sz="12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0F9698ACB794B9F09140F0808A3CC" ma:contentTypeVersion="1" ma:contentTypeDescription="Create a new document." ma:contentTypeScope="" ma:versionID="334e15ba4e7cf4ba7f34f2af04135b76">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A51954-C71E-4C76-85B4-22D2D31DDEDF}"/>
</file>

<file path=customXml/itemProps2.xml><?xml version="1.0" encoding="utf-8"?>
<ds:datastoreItem xmlns:ds="http://schemas.openxmlformats.org/officeDocument/2006/customXml" ds:itemID="{3D8E0EFB-D940-40AE-B1B5-D31A391A0AB1}"/>
</file>

<file path=customXml/itemProps3.xml><?xml version="1.0" encoding="utf-8"?>
<ds:datastoreItem xmlns:ds="http://schemas.openxmlformats.org/officeDocument/2006/customXml" ds:itemID="{FB4B1393-19C8-4BA7-80C7-431D46144FBE}"/>
</file>

<file path=docProps/app.xml><?xml version="1.0" encoding="utf-8"?>
<Properties xmlns="http://schemas.openxmlformats.org/officeDocument/2006/extended-properties" xmlns:vt="http://schemas.openxmlformats.org/officeDocument/2006/docPropsVTypes">
  <TotalTime>5842</TotalTime>
  <Words>2292</Words>
  <Application>Microsoft Office PowerPoint</Application>
  <PresentationFormat>Custom</PresentationFormat>
  <Paragraphs>237</Paragraphs>
  <Slides>13</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Times New Roman</vt:lpstr>
      <vt:lpstr>Lab GothicCTT Book</vt:lpstr>
      <vt:lpstr>Symbol</vt:lpstr>
      <vt:lpstr>Lab GothicCTT Medium</vt:lpstr>
      <vt:lpstr>Arial Narrow</vt:lpstr>
      <vt:lpstr>LabGothic-Book</vt:lpstr>
      <vt:lpstr>Courier New</vt:lpstr>
      <vt:lpstr>Calibri</vt:lpstr>
      <vt:lpstr>Наполнение</vt:lpstr>
      <vt:lpstr>Диаграммы</vt:lpstr>
      <vt:lpstr>Навигация-2</vt:lpstr>
      <vt:lpstr>1_Наполнение</vt:lpstr>
      <vt:lpstr>PowerPoint Presentation</vt:lpstr>
      <vt:lpstr>The ‘management’ challenge</vt:lpstr>
      <vt:lpstr>Perception of systems management</vt:lpstr>
      <vt:lpstr>THE HIDDEN COST OF COMPLEXITY</vt:lpstr>
      <vt:lpstr>Cutting through complexity – to boost efficiency and improve security</vt:lpstr>
      <vt:lpstr>The case for efficient systems management solutions</vt:lpstr>
      <vt:lpstr>Systems management – it challenges</vt:lpstr>
      <vt:lpstr>SOLVING IT CHALLENGES</vt:lpstr>
      <vt:lpstr>Kaspersky systems  management</vt:lpstr>
      <vt:lpstr>Kaspersky endpoint security for business</vt:lpstr>
      <vt:lpstr>Why Kaspersky for your business?</vt:lpstr>
      <vt:lpstr>Want to find out more about how KASPERSKY can help solve your SYSTEMS MANAGEMENT challenges?</vt:lpstr>
      <vt:lpstr>questions?</vt:lpstr>
    </vt:vector>
  </TitlesOfParts>
  <Company>PowerLexis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dc:creator>
  <cp:lastModifiedBy>Nicola Swatridge</cp:lastModifiedBy>
  <cp:revision>374</cp:revision>
  <cp:lastPrinted>2013-05-13T09:29:34Z</cp:lastPrinted>
  <dcterms:created xsi:type="dcterms:W3CDTF">2013-03-22T11:06:22Z</dcterms:created>
  <dcterms:modified xsi:type="dcterms:W3CDTF">2013-07-18T12:58:30Z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0x010100EB20F9698ACB794B9F09140F0808A3CC</vt:lpwstr>
  </property>
</Properties>
</file>